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9" r:id="rId1"/>
  </p:sldMasterIdLst>
  <p:notesMasterIdLst>
    <p:notesMasterId r:id="rId3"/>
  </p:notesMasterIdLst>
  <p:sldIdLst>
    <p:sldId id="258" r:id="rId2"/>
  </p:sldIdLst>
  <p:sldSz cx="30275213" cy="42803763"/>
  <p:notesSz cx="6858000" cy="9144000"/>
  <p:defaultTextStyle>
    <a:defPPr>
      <a:defRPr lang="en-US"/>
    </a:defPPr>
    <a:lvl1pPr marL="0" algn="l" defTabSz="1805627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1pPr>
    <a:lvl2pPr marL="1805627" algn="l" defTabSz="1805627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2pPr>
    <a:lvl3pPr marL="3611246" algn="l" defTabSz="1805627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3pPr>
    <a:lvl4pPr marL="5416872" algn="l" defTabSz="1805627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4pPr>
    <a:lvl5pPr marL="7222487" algn="l" defTabSz="1805627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5pPr>
    <a:lvl6pPr marL="9028113" algn="l" defTabSz="1805627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6pPr>
    <a:lvl7pPr marL="10833738" algn="l" defTabSz="1805627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7pPr>
    <a:lvl8pPr marL="12639360" algn="l" defTabSz="1805627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8pPr>
    <a:lvl9pPr marL="14444984" algn="l" defTabSz="1805627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90" userDrawn="1">
          <p15:clr>
            <a:srgbClr val="A4A3A4"/>
          </p15:clr>
        </p15:guide>
        <p15:guide id="2" pos="8476" userDrawn="1">
          <p15:clr>
            <a:srgbClr val="A4A3A4"/>
          </p15:clr>
        </p15:guide>
        <p15:guide id="3" pos="955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B7B7"/>
    <a:srgbClr val="FF8181"/>
    <a:srgbClr val="2C3FEB"/>
    <a:srgbClr val="0F4B59"/>
    <a:srgbClr val="FFD5D5"/>
    <a:srgbClr val="FFFFCC"/>
    <a:srgbClr val="71FFB1"/>
    <a:srgbClr val="FF6161"/>
    <a:srgbClr val="32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6322" autoAdjust="0"/>
    <p:restoredTop sz="96159"/>
  </p:normalViewPr>
  <p:slideViewPr>
    <p:cSldViewPr snapToGrid="0" snapToObjects="1">
      <p:cViewPr>
        <p:scale>
          <a:sx n="50" d="100"/>
          <a:sy n="50" d="100"/>
        </p:scale>
        <p:origin x="-21" y="-8307"/>
      </p:cViewPr>
      <p:guideLst>
        <p:guide orient="horz" pos="11690"/>
        <p:guide pos="8476"/>
        <p:guide pos="955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395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ellopoulos Konstantinos" userId="c97dae7913c683d6" providerId="LiveId" clId="{A2EEE1A8-E09A-4A0F-821C-40A37AAA0708}"/>
    <pc:docChg chg="undo custSel addSld delSld modSld">
      <pc:chgData name="Kanellopoulos Konstantinos" userId="c97dae7913c683d6" providerId="LiveId" clId="{A2EEE1A8-E09A-4A0F-821C-40A37AAA0708}" dt="2019-10-14T21:48:48.725" v="2804" actId="14100"/>
      <pc:docMkLst>
        <pc:docMk/>
      </pc:docMkLst>
      <pc:sldChg chg="addSp delSp modSp addAnim delAnim modAnim">
        <pc:chgData name="Kanellopoulos Konstantinos" userId="c97dae7913c683d6" providerId="LiveId" clId="{A2EEE1A8-E09A-4A0F-821C-40A37AAA0708}" dt="2019-10-14T21:48:48.725" v="2804" actId="14100"/>
        <pc:sldMkLst>
          <pc:docMk/>
          <pc:sldMk cId="3715793324" sldId="258"/>
        </pc:sldMkLst>
        <pc:spChg chg="del mod">
          <ac:chgData name="Kanellopoulos Konstantinos" userId="c97dae7913c683d6" providerId="LiveId" clId="{A2EEE1A8-E09A-4A0F-821C-40A37AAA0708}" dt="2019-10-14T14:25:47.956" v="26" actId="478"/>
          <ac:spMkLst>
            <pc:docMk/>
            <pc:sldMk cId="3715793324" sldId="258"/>
            <ac:spMk id="2" creationId="{AD79D34D-8E18-47E5-9C0E-1E6144BBBF70}"/>
          </ac:spMkLst>
        </pc:spChg>
        <pc:spChg chg="mod">
          <ac:chgData name="Kanellopoulos Konstantinos" userId="c97dae7913c683d6" providerId="LiveId" clId="{A2EEE1A8-E09A-4A0F-821C-40A37AAA0708}" dt="2019-10-14T14:51:51.054" v="698" actId="1035"/>
          <ac:spMkLst>
            <pc:docMk/>
            <pc:sldMk cId="3715793324" sldId="258"/>
            <ac:spMk id="5" creationId="{00000000-0000-0000-0000-000000000000}"/>
          </ac:spMkLst>
        </pc:spChg>
        <pc:spChg chg="mod">
          <ac:chgData name="Kanellopoulos Konstantinos" userId="c97dae7913c683d6" providerId="LiveId" clId="{A2EEE1A8-E09A-4A0F-821C-40A37AAA0708}" dt="2019-10-14T14:46:03.339" v="547" actId="2711"/>
          <ac:spMkLst>
            <pc:docMk/>
            <pc:sldMk cId="3715793324" sldId="258"/>
            <ac:spMk id="19" creationId="{00000000-0000-0000-0000-000000000000}"/>
          </ac:spMkLst>
        </pc:spChg>
        <pc:spChg chg="del">
          <ac:chgData name="Kanellopoulos Konstantinos" userId="c97dae7913c683d6" providerId="LiveId" clId="{A2EEE1A8-E09A-4A0F-821C-40A37AAA0708}" dt="2019-10-14T14:24:49.443" v="1" actId="478"/>
          <ac:spMkLst>
            <pc:docMk/>
            <pc:sldMk cId="3715793324" sldId="258"/>
            <ac:spMk id="32" creationId="{00000000-0000-0000-0000-000000000000}"/>
          </ac:spMkLst>
        </pc:spChg>
        <pc:spChg chg="mod">
          <ac:chgData name="Kanellopoulos Konstantinos" userId="c97dae7913c683d6" providerId="LiveId" clId="{A2EEE1A8-E09A-4A0F-821C-40A37AAA0708}" dt="2019-10-14T15:58:32.823" v="1865" actId="20577"/>
          <ac:spMkLst>
            <pc:docMk/>
            <pc:sldMk cId="3715793324" sldId="258"/>
            <ac:spMk id="50" creationId="{00000000-0000-0000-0000-000000000000}"/>
          </ac:spMkLst>
        </pc:spChg>
        <pc:spChg chg="del">
          <ac:chgData name="Kanellopoulos Konstantinos" userId="c97dae7913c683d6" providerId="LiveId" clId="{A2EEE1A8-E09A-4A0F-821C-40A37AAA0708}" dt="2019-10-14T14:34:10.293" v="300" actId="478"/>
          <ac:spMkLst>
            <pc:docMk/>
            <pc:sldMk cId="3715793324" sldId="258"/>
            <ac:spMk id="130" creationId="{AB1DE5A0-B7D6-4E98-A0F9-2E764C74B550}"/>
          </ac:spMkLst>
        </pc:spChg>
        <pc:spChg chg="del">
          <ac:chgData name="Kanellopoulos Konstantinos" userId="c97dae7913c683d6" providerId="LiveId" clId="{A2EEE1A8-E09A-4A0F-821C-40A37AAA0708}" dt="2019-10-14T14:37:05.439" v="335" actId="478"/>
          <ac:spMkLst>
            <pc:docMk/>
            <pc:sldMk cId="3715793324" sldId="258"/>
            <ac:spMk id="200" creationId="{3F3343B3-3FD7-404F-BC15-C08403992E6D}"/>
          </ac:spMkLst>
        </pc:spChg>
        <pc:spChg chg="add del">
          <ac:chgData name="Kanellopoulos Konstantinos" userId="c97dae7913c683d6" providerId="LiveId" clId="{A2EEE1A8-E09A-4A0F-821C-40A37AAA0708}" dt="2019-10-14T15:26:24.264" v="1125" actId="478"/>
          <ac:spMkLst>
            <pc:docMk/>
            <pc:sldMk cId="3715793324" sldId="258"/>
            <ac:spMk id="205" creationId="{135954F2-818F-496B-8FED-D1EEE66B861A}"/>
          </ac:spMkLst>
        </pc:spChg>
        <pc:spChg chg="add del mod">
          <ac:chgData name="Kanellopoulos Konstantinos" userId="c97dae7913c683d6" providerId="LiveId" clId="{A2EEE1A8-E09A-4A0F-821C-40A37AAA0708}" dt="2019-10-14T15:11:50.330" v="987" actId="478"/>
          <ac:spMkLst>
            <pc:docMk/>
            <pc:sldMk cId="3715793324" sldId="258"/>
            <ac:spMk id="244" creationId="{6C843791-3501-44D2-9C45-16B87B24838E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245" creationId="{78A90241-5484-417D-B85D-E800A38AF3F3}"/>
          </ac:spMkLst>
        </pc:spChg>
        <pc:spChg chg="add del mod">
          <ac:chgData name="Kanellopoulos Konstantinos" userId="c97dae7913c683d6" providerId="LiveId" clId="{A2EEE1A8-E09A-4A0F-821C-40A37AAA0708}" dt="2019-10-14T15:12:57.443" v="1010" actId="478"/>
          <ac:spMkLst>
            <pc:docMk/>
            <pc:sldMk cId="3715793324" sldId="258"/>
            <ac:spMk id="246" creationId="{826DE722-2C77-4A05-8F78-78CDF0C9B35F}"/>
          </ac:spMkLst>
        </pc:spChg>
        <pc:spChg chg="add mod">
          <ac:chgData name="Kanellopoulos Konstantinos" userId="c97dae7913c683d6" providerId="LiveId" clId="{A2EEE1A8-E09A-4A0F-821C-40A37AAA0708}" dt="2019-10-14T15:22:48.488" v="1102" actId="1076"/>
          <ac:spMkLst>
            <pc:docMk/>
            <pc:sldMk cId="3715793324" sldId="258"/>
            <ac:spMk id="247" creationId="{26641B0F-C52F-4D83-948E-9E606FFBA1EE}"/>
          </ac:spMkLst>
        </pc:spChg>
        <pc:spChg chg="add mod">
          <ac:chgData name="Kanellopoulos Konstantinos" userId="c97dae7913c683d6" providerId="LiveId" clId="{A2EEE1A8-E09A-4A0F-821C-40A37AAA0708}" dt="2019-10-14T15:22:48.488" v="1102" actId="1076"/>
          <ac:spMkLst>
            <pc:docMk/>
            <pc:sldMk cId="3715793324" sldId="258"/>
            <ac:spMk id="248" creationId="{E46949F5-FD00-496E-AAA9-8FF28CB8FFD0}"/>
          </ac:spMkLst>
        </pc:spChg>
        <pc:spChg chg="add mod">
          <ac:chgData name="Kanellopoulos Konstantinos" userId="c97dae7913c683d6" providerId="LiveId" clId="{A2EEE1A8-E09A-4A0F-821C-40A37AAA0708}" dt="2019-10-14T15:22:48.488" v="1102" actId="1076"/>
          <ac:spMkLst>
            <pc:docMk/>
            <pc:sldMk cId="3715793324" sldId="258"/>
            <ac:spMk id="249" creationId="{57BC8D14-C58F-4F12-A93D-2D7ED1BB7274}"/>
          </ac:spMkLst>
        </pc:spChg>
        <pc:spChg chg="add mod">
          <ac:chgData name="Kanellopoulos Konstantinos" userId="c97dae7913c683d6" providerId="LiveId" clId="{A2EEE1A8-E09A-4A0F-821C-40A37AAA0708}" dt="2019-10-14T15:22:48.488" v="1102" actId="1076"/>
          <ac:spMkLst>
            <pc:docMk/>
            <pc:sldMk cId="3715793324" sldId="258"/>
            <ac:spMk id="250" creationId="{96EF99A2-3C4D-4874-BE7A-045208B4E993}"/>
          </ac:spMkLst>
        </pc:spChg>
        <pc:spChg chg="add mod">
          <ac:chgData name="Kanellopoulos Konstantinos" userId="c97dae7913c683d6" providerId="LiveId" clId="{A2EEE1A8-E09A-4A0F-821C-40A37AAA0708}" dt="2019-10-14T15:22:48.488" v="1102" actId="1076"/>
          <ac:spMkLst>
            <pc:docMk/>
            <pc:sldMk cId="3715793324" sldId="258"/>
            <ac:spMk id="251" creationId="{26E55ACA-44BC-4D88-938F-9CD3ECAA351E}"/>
          </ac:spMkLst>
        </pc:spChg>
        <pc:spChg chg="add del mod">
          <ac:chgData name="Kanellopoulos Konstantinos" userId="c97dae7913c683d6" providerId="LiveId" clId="{A2EEE1A8-E09A-4A0F-821C-40A37AAA0708}" dt="2019-10-14T15:19:57.692" v="1100" actId="478"/>
          <ac:spMkLst>
            <pc:docMk/>
            <pc:sldMk cId="3715793324" sldId="258"/>
            <ac:spMk id="252" creationId="{5C45703D-A964-4D85-96B3-0625CF335E4A}"/>
          </ac:spMkLst>
        </pc:spChg>
        <pc:spChg chg="add mod">
          <ac:chgData name="Kanellopoulos Konstantinos" userId="c97dae7913c683d6" providerId="LiveId" clId="{A2EEE1A8-E09A-4A0F-821C-40A37AAA0708}" dt="2019-10-14T21:32:56.095" v="2635" actId="113"/>
          <ac:spMkLst>
            <pc:docMk/>
            <pc:sldMk cId="3715793324" sldId="258"/>
            <ac:spMk id="253" creationId="{E58DA409-9F98-4ED5-BA8B-86B091C0AA1E}"/>
          </ac:spMkLst>
        </pc:spChg>
        <pc:spChg chg="add del mod">
          <ac:chgData name="Kanellopoulos Konstantinos" userId="c97dae7913c683d6" providerId="LiveId" clId="{A2EEE1A8-E09A-4A0F-821C-40A37AAA0708}" dt="2019-10-14T15:18:27.901" v="1037" actId="478"/>
          <ac:spMkLst>
            <pc:docMk/>
            <pc:sldMk cId="3715793324" sldId="258"/>
            <ac:spMk id="254" creationId="{A8311F7B-8D10-47C5-8703-505A655C49BA}"/>
          </ac:spMkLst>
        </pc:spChg>
        <pc:spChg chg="add mod">
          <ac:chgData name="Kanellopoulos Konstantinos" userId="c97dae7913c683d6" providerId="LiveId" clId="{A2EEE1A8-E09A-4A0F-821C-40A37AAA0708}" dt="2019-10-14T15:22:48.488" v="1102" actId="1076"/>
          <ac:spMkLst>
            <pc:docMk/>
            <pc:sldMk cId="3715793324" sldId="258"/>
            <ac:spMk id="255" creationId="{739B2979-B895-47EC-A803-C0AED924A2A5}"/>
          </ac:spMkLst>
        </pc:spChg>
        <pc:spChg chg="add mod">
          <ac:chgData name="Kanellopoulos Konstantinos" userId="c97dae7913c683d6" providerId="LiveId" clId="{A2EEE1A8-E09A-4A0F-821C-40A37AAA0708}" dt="2019-10-14T15:40:32.436" v="1561" actId="255"/>
          <ac:spMkLst>
            <pc:docMk/>
            <pc:sldMk cId="3715793324" sldId="258"/>
            <ac:spMk id="256" creationId="{F26A462E-0B89-4939-87FD-4F63082C8094}"/>
          </ac:spMkLst>
        </pc:spChg>
        <pc:spChg chg="add mod">
          <ac:chgData name="Kanellopoulos Konstantinos" userId="c97dae7913c683d6" providerId="LiveId" clId="{A2EEE1A8-E09A-4A0F-821C-40A37AAA0708}" dt="2019-10-14T17:56:46.658" v="2335" actId="20577"/>
          <ac:spMkLst>
            <pc:docMk/>
            <pc:sldMk cId="3715793324" sldId="258"/>
            <ac:spMk id="257" creationId="{C3B2D74E-82D8-4FE9-9713-920D2E69F525}"/>
          </ac:spMkLst>
        </pc:spChg>
        <pc:spChg chg="add mod">
          <ac:chgData name="Kanellopoulos Konstantinos" userId="c97dae7913c683d6" providerId="LiveId" clId="{A2EEE1A8-E09A-4A0F-821C-40A37AAA0708}" dt="2019-10-14T15:27:42.779" v="1132" actId="113"/>
          <ac:spMkLst>
            <pc:docMk/>
            <pc:sldMk cId="3715793324" sldId="258"/>
            <ac:spMk id="258" creationId="{8ED39890-F1E7-4E4B-B65C-7504EF83D379}"/>
          </ac:spMkLst>
        </pc:spChg>
        <pc:spChg chg="add del mod">
          <ac:chgData name="Kanellopoulos Konstantinos" userId="c97dae7913c683d6" providerId="LiveId" clId="{A2EEE1A8-E09A-4A0F-821C-40A37AAA0708}" dt="2019-10-14T15:27:17.377" v="1129" actId="478"/>
          <ac:spMkLst>
            <pc:docMk/>
            <pc:sldMk cId="3715793324" sldId="258"/>
            <ac:spMk id="259" creationId="{C633F687-4CF0-41AC-9B8C-3DFB2DF4EE21}"/>
          </ac:spMkLst>
        </pc:spChg>
        <pc:spChg chg="add mod">
          <ac:chgData name="Kanellopoulos Konstantinos" userId="c97dae7913c683d6" providerId="LiveId" clId="{A2EEE1A8-E09A-4A0F-821C-40A37AAA0708}" dt="2019-10-14T15:36:15.629" v="1499" actId="1038"/>
          <ac:spMkLst>
            <pc:docMk/>
            <pc:sldMk cId="3715793324" sldId="258"/>
            <ac:spMk id="260" creationId="{75E3CE87-975C-4F3C-A6D7-BFEDF1029019}"/>
          </ac:spMkLst>
        </pc:spChg>
        <pc:spChg chg="add mod">
          <ac:chgData name="Kanellopoulos Konstantinos" userId="c97dae7913c683d6" providerId="LiveId" clId="{A2EEE1A8-E09A-4A0F-821C-40A37AAA0708}" dt="2019-10-14T15:40:55.986" v="1572" actId="1036"/>
          <ac:spMkLst>
            <pc:docMk/>
            <pc:sldMk cId="3715793324" sldId="258"/>
            <ac:spMk id="261" creationId="{2C887B92-C12E-401E-A5F5-EA212E3405E0}"/>
          </ac:spMkLst>
        </pc:spChg>
        <pc:spChg chg="add mod">
          <ac:chgData name="Kanellopoulos Konstantinos" userId="c97dae7913c683d6" providerId="LiveId" clId="{A2EEE1A8-E09A-4A0F-821C-40A37AAA0708}" dt="2019-10-14T15:38:21.704" v="1557" actId="1037"/>
          <ac:spMkLst>
            <pc:docMk/>
            <pc:sldMk cId="3715793324" sldId="258"/>
            <ac:spMk id="264" creationId="{CD939AC3-EC2F-44D1-B884-2D0EA379C50F}"/>
          </ac:spMkLst>
        </pc:spChg>
        <pc:spChg chg="add mod">
          <ac:chgData name="Kanellopoulos Konstantinos" userId="c97dae7913c683d6" providerId="LiveId" clId="{A2EEE1A8-E09A-4A0F-821C-40A37AAA0708}" dt="2019-10-14T15:40:41.403" v="1562" actId="14100"/>
          <ac:spMkLst>
            <pc:docMk/>
            <pc:sldMk cId="3715793324" sldId="258"/>
            <ac:spMk id="265" creationId="{B63BE443-CE94-4126-A631-BDE3468451ED}"/>
          </ac:spMkLst>
        </pc:spChg>
        <pc:spChg chg="add mod">
          <ac:chgData name="Kanellopoulos Konstantinos" userId="c97dae7913c683d6" providerId="LiveId" clId="{A2EEE1A8-E09A-4A0F-821C-40A37AAA0708}" dt="2019-10-14T18:03:53.764" v="2425" actId="1038"/>
          <ac:spMkLst>
            <pc:docMk/>
            <pc:sldMk cId="3715793324" sldId="258"/>
            <ac:spMk id="269" creationId="{2748621E-4465-4797-9E1A-F34F659A66BC}"/>
          </ac:spMkLst>
        </pc:spChg>
        <pc:spChg chg="add mod">
          <ac:chgData name="Kanellopoulos Konstantinos" userId="c97dae7913c683d6" providerId="LiveId" clId="{A2EEE1A8-E09A-4A0F-821C-40A37AAA0708}" dt="2019-10-14T18:03:59.873" v="2426" actId="1076"/>
          <ac:spMkLst>
            <pc:docMk/>
            <pc:sldMk cId="3715793324" sldId="258"/>
            <ac:spMk id="270" creationId="{1D829180-F78E-403A-B6A8-4264F4CD5107}"/>
          </ac:spMkLst>
        </pc:spChg>
        <pc:spChg chg="add mod">
          <ac:chgData name="Kanellopoulos Konstantinos" userId="c97dae7913c683d6" providerId="LiveId" clId="{A2EEE1A8-E09A-4A0F-821C-40A37AAA0708}" dt="2019-10-14T15:51:01.985" v="1708" actId="1038"/>
          <ac:spMkLst>
            <pc:docMk/>
            <pc:sldMk cId="3715793324" sldId="258"/>
            <ac:spMk id="274" creationId="{6EDEFB6D-4121-46C9-9176-F09934D7FC20}"/>
          </ac:spMkLst>
        </pc:spChg>
        <pc:spChg chg="add mod">
          <ac:chgData name="Kanellopoulos Konstantinos" userId="c97dae7913c683d6" providerId="LiveId" clId="{A2EEE1A8-E09A-4A0F-821C-40A37AAA0708}" dt="2019-10-14T21:47:10.852" v="2791" actId="1035"/>
          <ac:spMkLst>
            <pc:docMk/>
            <pc:sldMk cId="3715793324" sldId="258"/>
            <ac:spMk id="275" creationId="{4B6B2459-5D62-460D-B501-7009CD7E0CE8}"/>
          </ac:spMkLst>
        </pc:spChg>
        <pc:spChg chg="add del mod">
          <ac:chgData name="Kanellopoulos Konstantinos" userId="c97dae7913c683d6" providerId="LiveId" clId="{A2EEE1A8-E09A-4A0F-821C-40A37AAA0708}" dt="2019-10-14T15:49:25.766" v="1659" actId="478"/>
          <ac:spMkLst>
            <pc:docMk/>
            <pc:sldMk cId="3715793324" sldId="258"/>
            <ac:spMk id="275" creationId="{EAC00EE8-9407-484E-98B7-3E150D96B0E4}"/>
          </ac:spMkLst>
        </pc:spChg>
        <pc:spChg chg="add mod">
          <ac:chgData name="Kanellopoulos Konstantinos" userId="c97dae7913c683d6" providerId="LiveId" clId="{A2EEE1A8-E09A-4A0F-821C-40A37AAA0708}" dt="2019-10-14T21:33:23.480" v="2637" actId="1076"/>
          <ac:spMkLst>
            <pc:docMk/>
            <pc:sldMk cId="3715793324" sldId="258"/>
            <ac:spMk id="276" creationId="{34DF58AE-BC95-482C-AE7C-B43DC5618C5C}"/>
          </ac:spMkLst>
        </pc:spChg>
        <pc:spChg chg="add mod">
          <ac:chgData name="Kanellopoulos Konstantinos" userId="c97dae7913c683d6" providerId="LiveId" clId="{A2EEE1A8-E09A-4A0F-821C-40A37AAA0708}" dt="2019-10-14T21:33:35.570" v="2642" actId="1038"/>
          <ac:spMkLst>
            <pc:docMk/>
            <pc:sldMk cId="3715793324" sldId="258"/>
            <ac:spMk id="277" creationId="{F55C2FFB-9E1A-4920-AA51-83A0A37E3316}"/>
          </ac:spMkLst>
        </pc:spChg>
        <pc:spChg chg="add mod">
          <ac:chgData name="Kanellopoulos Konstantinos" userId="c97dae7913c683d6" providerId="LiveId" clId="{A2EEE1A8-E09A-4A0F-821C-40A37AAA0708}" dt="2019-10-14T17:57:47.505" v="2354" actId="1038"/>
          <ac:spMkLst>
            <pc:docMk/>
            <pc:sldMk cId="3715793324" sldId="258"/>
            <ac:spMk id="278" creationId="{C0FFD45F-9023-4C70-9BD8-9E350DA6C7F1}"/>
          </ac:spMkLst>
        </pc:spChg>
        <pc:spChg chg="del">
          <ac:chgData name="Kanellopoulos Konstantinos" userId="c97dae7913c683d6" providerId="LiveId" clId="{A2EEE1A8-E09A-4A0F-821C-40A37AAA0708}" dt="2019-10-14T14:24:47.064" v="0" actId="478"/>
          <ac:spMkLst>
            <pc:docMk/>
            <pc:sldMk cId="3715793324" sldId="258"/>
            <ac:spMk id="279" creationId="{6B25D7E1-ACEB-4723-BE2F-E15C418C513D}"/>
          </ac:spMkLst>
        </pc:spChg>
        <pc:spChg chg="add del mod">
          <ac:chgData name="Kanellopoulos Konstantinos" userId="c97dae7913c683d6" providerId="LiveId" clId="{A2EEE1A8-E09A-4A0F-821C-40A37AAA0708}" dt="2019-10-14T15:50:23.601" v="1664" actId="478"/>
          <ac:spMkLst>
            <pc:docMk/>
            <pc:sldMk cId="3715793324" sldId="258"/>
            <ac:spMk id="279" creationId="{B0AF0608-39B8-4A47-9CA1-C0E621E9CF80}"/>
          </ac:spMkLst>
        </pc:spChg>
        <pc:spChg chg="add del mod">
          <ac:chgData name="Kanellopoulos Konstantinos" userId="c97dae7913c683d6" providerId="LiveId" clId="{A2EEE1A8-E09A-4A0F-821C-40A37AAA0708}" dt="2019-10-14T17:45:44.623" v="2039" actId="478"/>
          <ac:spMkLst>
            <pc:docMk/>
            <pc:sldMk cId="3715793324" sldId="258"/>
            <ac:spMk id="285" creationId="{34319C24-C24F-4874-A148-55ED1038820C}"/>
          </ac:spMkLst>
        </pc:spChg>
        <pc:spChg chg="add mod">
          <ac:chgData name="Kanellopoulos Konstantinos" userId="c97dae7913c683d6" providerId="LiveId" clId="{A2EEE1A8-E09A-4A0F-821C-40A37AAA0708}" dt="2019-10-14T17:57:57.197" v="2355" actId="255"/>
          <ac:spMkLst>
            <pc:docMk/>
            <pc:sldMk cId="3715793324" sldId="258"/>
            <ac:spMk id="286" creationId="{1DEE120F-E6F6-40EA-806F-F87B49E24D8B}"/>
          </ac:spMkLst>
        </pc:spChg>
        <pc:spChg chg="add mod">
          <ac:chgData name="Kanellopoulos Konstantinos" userId="c97dae7913c683d6" providerId="LiveId" clId="{A2EEE1A8-E09A-4A0F-821C-40A37AAA0708}" dt="2019-10-14T18:00:21.052" v="2382" actId="1076"/>
          <ac:spMkLst>
            <pc:docMk/>
            <pc:sldMk cId="3715793324" sldId="258"/>
            <ac:spMk id="287" creationId="{0712BC51-04C7-4F14-891B-F220A48DA957}"/>
          </ac:spMkLst>
        </pc:spChg>
        <pc:spChg chg="add mod">
          <ac:chgData name="Kanellopoulos Konstantinos" userId="c97dae7913c683d6" providerId="LiveId" clId="{A2EEE1A8-E09A-4A0F-821C-40A37AAA0708}" dt="2019-10-14T18:00:48.477" v="2387" actId="1076"/>
          <ac:spMkLst>
            <pc:docMk/>
            <pc:sldMk cId="3715793324" sldId="258"/>
            <ac:spMk id="288" creationId="{7FDA5EFE-5C25-4CAE-BB78-7A9246AB7E9D}"/>
          </ac:spMkLst>
        </pc:spChg>
        <pc:spChg chg="add del mod">
          <ac:chgData name="Kanellopoulos Konstantinos" userId="c97dae7913c683d6" providerId="LiveId" clId="{A2EEE1A8-E09A-4A0F-821C-40A37AAA0708}" dt="2019-10-14T21:26:30.171" v="2528" actId="478"/>
          <ac:spMkLst>
            <pc:docMk/>
            <pc:sldMk cId="3715793324" sldId="258"/>
            <ac:spMk id="289" creationId="{B14ADB13-91BB-4C9E-BC62-BB334625D4CC}"/>
          </ac:spMkLst>
        </pc:spChg>
        <pc:spChg chg="add del mod">
          <ac:chgData name="Kanellopoulos Konstantinos" userId="c97dae7913c683d6" providerId="LiveId" clId="{A2EEE1A8-E09A-4A0F-821C-40A37AAA0708}" dt="2019-10-14T21:26:30.171" v="2528" actId="478"/>
          <ac:spMkLst>
            <pc:docMk/>
            <pc:sldMk cId="3715793324" sldId="258"/>
            <ac:spMk id="290" creationId="{9F903CFB-A0FF-4E16-ABA1-560D850D3210}"/>
          </ac:spMkLst>
        </pc:spChg>
        <pc:spChg chg="add mod">
          <ac:chgData name="Kanellopoulos Konstantinos" userId="c97dae7913c683d6" providerId="LiveId" clId="{A2EEE1A8-E09A-4A0F-821C-40A37AAA0708}" dt="2019-10-14T21:30:13.202" v="2599" actId="14100"/>
          <ac:spMkLst>
            <pc:docMk/>
            <pc:sldMk cId="3715793324" sldId="258"/>
            <ac:spMk id="292" creationId="{E9284E88-F474-4CA5-812D-B94597BB3956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293" creationId="{9B2EB967-D6D4-4C5C-A5C2-CB51C4C7F318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294" creationId="{CB86EC77-08D2-4DC8-900E-29B53FB7772E}"/>
          </ac:spMkLst>
        </pc:spChg>
        <pc:spChg chg="add mod">
          <ac:chgData name="Kanellopoulos Konstantinos" userId="c97dae7913c683d6" providerId="LiveId" clId="{A2EEE1A8-E09A-4A0F-821C-40A37AAA0708}" dt="2019-10-14T21:31:29.925" v="2606" actId="255"/>
          <ac:spMkLst>
            <pc:docMk/>
            <pc:sldMk cId="3715793324" sldId="258"/>
            <ac:spMk id="295" creationId="{7CBA70B8-FE24-4D75-BCA2-ABF43EAFA2D5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296" creationId="{0F0EFCBE-F0B9-4E40-A4EA-14B910F60692}"/>
          </ac:spMkLst>
        </pc:spChg>
        <pc:spChg chg="add mod">
          <ac:chgData name="Kanellopoulos Konstantinos" userId="c97dae7913c683d6" providerId="LiveId" clId="{A2EEE1A8-E09A-4A0F-821C-40A37AAA0708}" dt="2019-10-14T21:31:59.434" v="2629" actId="1038"/>
          <ac:spMkLst>
            <pc:docMk/>
            <pc:sldMk cId="3715793324" sldId="258"/>
            <ac:spMk id="297" creationId="{3CBBD580-483F-4A7B-A60A-00907DA221FF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298" creationId="{3055A02E-A171-4C5E-A329-8C5FAC50D54D}"/>
          </ac:spMkLst>
        </pc:spChg>
        <pc:spChg chg="add mod">
          <ac:chgData name="Kanellopoulos Konstantinos" userId="c97dae7913c683d6" providerId="LiveId" clId="{A2EEE1A8-E09A-4A0F-821C-40A37AAA0708}" dt="2019-10-14T16:03:55.468" v="1947" actId="164"/>
          <ac:spMkLst>
            <pc:docMk/>
            <pc:sldMk cId="3715793324" sldId="258"/>
            <ac:spMk id="301" creationId="{E5A96A28-4A7B-43D3-9D41-52CF2D060FF2}"/>
          </ac:spMkLst>
        </pc:spChg>
        <pc:spChg chg="add mod">
          <ac:chgData name="Kanellopoulos Konstantinos" userId="c97dae7913c683d6" providerId="LiveId" clId="{A2EEE1A8-E09A-4A0F-821C-40A37AAA0708}" dt="2019-10-14T16:03:55.468" v="1947" actId="164"/>
          <ac:spMkLst>
            <pc:docMk/>
            <pc:sldMk cId="3715793324" sldId="258"/>
            <ac:spMk id="302" creationId="{2E003024-F05C-4109-8D61-C5798FD9AE29}"/>
          </ac:spMkLst>
        </pc:spChg>
        <pc:spChg chg="add mod">
          <ac:chgData name="Kanellopoulos Konstantinos" userId="c97dae7913c683d6" providerId="LiveId" clId="{A2EEE1A8-E09A-4A0F-821C-40A37AAA0708}" dt="2019-10-14T16:03:55.468" v="1947" actId="164"/>
          <ac:spMkLst>
            <pc:docMk/>
            <pc:sldMk cId="3715793324" sldId="258"/>
            <ac:spMk id="303" creationId="{C24C5EFF-5621-497B-ADC9-8127517BAEEC}"/>
          </ac:spMkLst>
        </pc:spChg>
        <pc:spChg chg="add mod">
          <ac:chgData name="Kanellopoulos Konstantinos" userId="c97dae7913c683d6" providerId="LiveId" clId="{A2EEE1A8-E09A-4A0F-821C-40A37AAA0708}" dt="2019-10-14T21:31:22.398" v="2605" actId="1035"/>
          <ac:spMkLst>
            <pc:docMk/>
            <pc:sldMk cId="3715793324" sldId="258"/>
            <ac:spMk id="304" creationId="{61D1C8DB-01D3-499D-B181-30883E9D491F}"/>
          </ac:spMkLst>
        </pc:spChg>
        <pc:spChg chg="add del mod">
          <ac:chgData name="Kanellopoulos Konstantinos" userId="c97dae7913c683d6" providerId="LiveId" clId="{A2EEE1A8-E09A-4A0F-821C-40A37AAA0708}" dt="2019-10-14T15:59:36.141" v="1872" actId="478"/>
          <ac:spMkLst>
            <pc:docMk/>
            <pc:sldMk cId="3715793324" sldId="258"/>
            <ac:spMk id="304" creationId="{8DCB94AB-A312-4D6A-AAC3-FC67A32EEF0D}"/>
          </ac:spMkLst>
        </pc:spChg>
        <pc:spChg chg="add del mod">
          <ac:chgData name="Kanellopoulos Konstantinos" userId="c97dae7913c683d6" providerId="LiveId" clId="{A2EEE1A8-E09A-4A0F-821C-40A37AAA0708}" dt="2019-10-14T15:59:34.435" v="1871" actId="478"/>
          <ac:spMkLst>
            <pc:docMk/>
            <pc:sldMk cId="3715793324" sldId="258"/>
            <ac:spMk id="305" creationId="{21660AF6-D125-4BD3-9939-81168910DC95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05" creationId="{3D2C6E1A-593E-4D13-8C9A-70BEF033EA49}"/>
          </ac:spMkLst>
        </pc:spChg>
        <pc:spChg chg="add del mod">
          <ac:chgData name="Kanellopoulos Konstantinos" userId="c97dae7913c683d6" providerId="LiveId" clId="{A2EEE1A8-E09A-4A0F-821C-40A37AAA0708}" dt="2019-10-14T15:59:38.573" v="1873" actId="478"/>
          <ac:spMkLst>
            <pc:docMk/>
            <pc:sldMk cId="3715793324" sldId="258"/>
            <ac:spMk id="306" creationId="{9917A6B9-26FF-4603-9931-13DBD1F5DA3F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06" creationId="{EA75AE4A-587E-41D8-A9E9-A05B6DE415F2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07" creationId="{42A3831C-845D-4B07-B00C-C9CDCE40F988}"/>
          </ac:spMkLst>
        </pc:spChg>
        <pc:spChg chg="add del mod">
          <ac:chgData name="Kanellopoulos Konstantinos" userId="c97dae7913c683d6" providerId="LiveId" clId="{A2EEE1A8-E09A-4A0F-821C-40A37AAA0708}" dt="2019-10-14T16:02:34.919" v="1941" actId="478"/>
          <ac:spMkLst>
            <pc:docMk/>
            <pc:sldMk cId="3715793324" sldId="258"/>
            <ac:spMk id="307" creationId="{44C76FD2-17A5-46A4-ACCA-C0623D0CEC54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09" creationId="{5C9A57CE-4633-4AD5-8F0B-765B615F6BCA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10" creationId="{740928B6-A414-4648-9D23-C6B4BF101803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11" creationId="{8A2BEB9F-1A3E-4C07-925D-07D30BEA8590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12" creationId="{323739B1-6D83-489D-87E1-565FDBA44CA7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13" creationId="{774E0095-B0CC-4F7E-A038-43A6D9CDECAA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14" creationId="{1EAA63AD-4F79-49D8-9128-5075987C1433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15" creationId="{00EAB8DB-6805-4D1A-8F9C-CE3A93B4F43A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16" creationId="{375AB42E-18BF-482A-ACE1-7170A0D71C7B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17" creationId="{D8BE3448-2B46-4671-8FC7-847B95D24031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18" creationId="{679A2740-C2BF-41EB-B2B9-09B394A75EA2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19" creationId="{5261B597-78E7-4959-8878-B746B968D1E8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20" creationId="{B0D45BEC-E000-4E31-8C26-11440E8A4526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21" creationId="{6889B76F-4C48-4DDC-8220-EF27C40194BE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22" creationId="{891B4A63-24BF-4D08-B60D-671D0399B1A1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23" creationId="{E8B67AF3-FF82-4FC6-8636-AE6DCF79CE29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24" creationId="{3F4AC2D1-AB26-4FFB-AB6A-AAF3440863B4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25" creationId="{DB837C76-BC6E-4B69-9A41-3D2662DAFF9D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26" creationId="{E7305145-CB9E-4741-A670-8867FCEC3E9C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27" creationId="{A2A65D38-6D90-49CB-960C-2B3A7776A1CC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28" creationId="{7B62DDC6-D5EC-4D91-A22A-7697B2D37329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29" creationId="{77171EAA-78D3-46D1-B12F-C330BD14B8C5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30" creationId="{249AA58A-543E-45E7-B92F-5762DD823C82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31" creationId="{C444E842-8D8C-405F-A367-B29A74F3A4A5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32" creationId="{5D4676CE-3D49-43E3-9B00-8005FA9D9237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33" creationId="{947DA330-D4D9-4875-8B1A-5812ACD79A17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34" creationId="{8A3FA1B9-684F-480F-8324-B671C79D2C54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35" creationId="{26A29698-A2EE-483C-ABD2-EF57968AFE52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36" creationId="{19CC51E3-7451-4F2A-A1F3-772FF933676E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37" creationId="{CF17E7DE-804A-4191-9E70-AD59CA5F1790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38" creationId="{CB48374E-A474-43FD-B629-C20E065C753B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43" creationId="{9D1DC0CC-8561-4E2F-A6E2-8D26CA31A9E6}"/>
          </ac:spMkLst>
        </pc:spChg>
        <pc:spChg chg="add mod">
          <ac:chgData name="Kanellopoulos Konstantinos" userId="c97dae7913c683d6" providerId="LiveId" clId="{A2EEE1A8-E09A-4A0F-821C-40A37AAA0708}" dt="2019-10-14T21:28:07.402" v="2564" actId="1076"/>
          <ac:spMkLst>
            <pc:docMk/>
            <pc:sldMk cId="3715793324" sldId="258"/>
            <ac:spMk id="345" creationId="{73948492-CAB3-4D47-B134-2A69A8C3B792}"/>
          </ac:spMkLst>
        </pc:spChg>
        <pc:spChg chg="mod">
          <ac:chgData name="Kanellopoulos Konstantinos" userId="c97dae7913c683d6" providerId="LiveId" clId="{A2EEE1A8-E09A-4A0F-821C-40A37AAA0708}" dt="2019-10-14T14:58:53.111" v="781" actId="14100"/>
          <ac:spMkLst>
            <pc:docMk/>
            <pc:sldMk cId="3715793324" sldId="258"/>
            <ac:spMk id="466" creationId="{00000000-0000-0000-0000-000000000000}"/>
          </ac:spMkLst>
        </pc:spChg>
        <pc:spChg chg="del">
          <ac:chgData name="Kanellopoulos Konstantinos" userId="c97dae7913c683d6" providerId="LiveId" clId="{A2EEE1A8-E09A-4A0F-821C-40A37AAA0708}" dt="2019-10-14T14:39:23.624" v="362" actId="478"/>
          <ac:spMkLst>
            <pc:docMk/>
            <pc:sldMk cId="3715793324" sldId="258"/>
            <ac:spMk id="591" creationId="{2A6D3AD6-0195-4C58-88BA-D0361104CAC3}"/>
          </ac:spMkLst>
        </pc:spChg>
        <pc:spChg chg="del">
          <ac:chgData name="Kanellopoulos Konstantinos" userId="c97dae7913c683d6" providerId="LiveId" clId="{A2EEE1A8-E09A-4A0F-821C-40A37AAA0708}" dt="2019-10-14T15:28:48.701" v="1186" actId="478"/>
          <ac:spMkLst>
            <pc:docMk/>
            <pc:sldMk cId="3715793324" sldId="258"/>
            <ac:spMk id="592" creationId="{D7C8F05A-C67E-424A-91CD-AC69010EA8B8}"/>
          </ac:spMkLst>
        </pc:spChg>
        <pc:spChg chg="add mod">
          <ac:chgData name="Kanellopoulos Konstantinos" userId="c97dae7913c683d6" providerId="LiveId" clId="{A2EEE1A8-E09A-4A0F-821C-40A37AAA0708}" dt="2019-10-14T16:05:07.883" v="1952" actId="20577"/>
          <ac:spMkLst>
            <pc:docMk/>
            <pc:sldMk cId="3715793324" sldId="258"/>
            <ac:spMk id="593" creationId="{02BE31E3-A8E4-4608-893F-E5E1828F9387}"/>
          </ac:spMkLst>
        </pc:spChg>
        <pc:spChg chg="add mod">
          <ac:chgData name="Kanellopoulos Konstantinos" userId="c97dae7913c683d6" providerId="LiveId" clId="{A2EEE1A8-E09A-4A0F-821C-40A37AAA0708}" dt="2019-10-14T14:40:15.395" v="417" actId="1037"/>
          <ac:spMkLst>
            <pc:docMk/>
            <pc:sldMk cId="3715793324" sldId="258"/>
            <ac:spMk id="597" creationId="{0D504A7D-F1A5-4E9C-9E26-D31BDE0F4953}"/>
          </ac:spMkLst>
        </pc:spChg>
        <pc:spChg chg="add mod">
          <ac:chgData name="Kanellopoulos Konstantinos" userId="c97dae7913c683d6" providerId="LiveId" clId="{A2EEE1A8-E09A-4A0F-821C-40A37AAA0708}" dt="2019-10-14T16:00:07.085" v="1917" actId="1076"/>
          <ac:spMkLst>
            <pc:docMk/>
            <pc:sldMk cId="3715793324" sldId="258"/>
            <ac:spMk id="598" creationId="{1DDEF461-4F37-4A49-A6EE-D5C248FDB1F5}"/>
          </ac:spMkLst>
        </pc:spChg>
        <pc:spChg chg="add mod">
          <ac:chgData name="Kanellopoulos Konstantinos" userId="c97dae7913c683d6" providerId="LiveId" clId="{A2EEE1A8-E09A-4A0F-821C-40A37AAA0708}" dt="2019-10-14T14:41:31.466" v="447" actId="1038"/>
          <ac:spMkLst>
            <pc:docMk/>
            <pc:sldMk cId="3715793324" sldId="258"/>
            <ac:spMk id="599" creationId="{2EF3C862-954A-4847-B107-64C6A79F4861}"/>
          </ac:spMkLst>
        </pc:spChg>
        <pc:spChg chg="add mod">
          <ac:chgData name="Kanellopoulos Konstantinos" userId="c97dae7913c683d6" providerId="LiveId" clId="{A2EEE1A8-E09A-4A0F-821C-40A37AAA0708}" dt="2019-10-14T21:44:28.556" v="2779" actId="113"/>
          <ac:spMkLst>
            <pc:docMk/>
            <pc:sldMk cId="3715793324" sldId="258"/>
            <ac:spMk id="600" creationId="{FB26F731-8495-417D-BDBB-61DB59C6300A}"/>
          </ac:spMkLst>
        </pc:spChg>
        <pc:spChg chg="add mod">
          <ac:chgData name="Kanellopoulos Konstantinos" userId="c97dae7913c683d6" providerId="LiveId" clId="{A2EEE1A8-E09A-4A0F-821C-40A37AAA0708}" dt="2019-10-14T21:22:54.056" v="2446" actId="113"/>
          <ac:spMkLst>
            <pc:docMk/>
            <pc:sldMk cId="3715793324" sldId="258"/>
            <ac:spMk id="601" creationId="{B0F87D71-3917-4963-9E4D-EF41730B5A79}"/>
          </ac:spMkLst>
        </pc:spChg>
        <pc:spChg chg="add del mod">
          <ac:chgData name="Kanellopoulos Konstantinos" userId="c97dae7913c683d6" providerId="LiveId" clId="{A2EEE1A8-E09A-4A0F-821C-40A37AAA0708}" dt="2019-10-14T14:42:36.255" v="450" actId="478"/>
          <ac:spMkLst>
            <pc:docMk/>
            <pc:sldMk cId="3715793324" sldId="258"/>
            <ac:spMk id="604" creationId="{94BB083D-4647-4569-BC61-8757AEF640FD}"/>
          </ac:spMkLst>
        </pc:spChg>
        <pc:spChg chg="add del mod">
          <ac:chgData name="Kanellopoulos Konstantinos" userId="c97dae7913c683d6" providerId="LiveId" clId="{A2EEE1A8-E09A-4A0F-821C-40A37AAA0708}" dt="2019-10-14T14:42:36.255" v="450" actId="478"/>
          <ac:spMkLst>
            <pc:docMk/>
            <pc:sldMk cId="3715793324" sldId="258"/>
            <ac:spMk id="605" creationId="{0A9B823C-F2EF-4115-ADB7-A8A1B8ECD457}"/>
          </ac:spMkLst>
        </pc:spChg>
        <pc:spChg chg="add del mod">
          <ac:chgData name="Kanellopoulos Konstantinos" userId="c97dae7913c683d6" providerId="LiveId" clId="{A2EEE1A8-E09A-4A0F-821C-40A37AAA0708}" dt="2019-10-14T14:42:36.255" v="450" actId="478"/>
          <ac:spMkLst>
            <pc:docMk/>
            <pc:sldMk cId="3715793324" sldId="258"/>
            <ac:spMk id="606" creationId="{2BC3335B-D9C1-44D0-B9CB-04F21FB77751}"/>
          </ac:spMkLst>
        </pc:spChg>
        <pc:spChg chg="add del mod">
          <ac:chgData name="Kanellopoulos Konstantinos" userId="c97dae7913c683d6" providerId="LiveId" clId="{A2EEE1A8-E09A-4A0F-821C-40A37AAA0708}" dt="2019-10-14T14:42:36.255" v="450" actId="478"/>
          <ac:spMkLst>
            <pc:docMk/>
            <pc:sldMk cId="3715793324" sldId="258"/>
            <ac:spMk id="607" creationId="{9BDE2E95-6AA1-4082-9369-2FBDDE21C995}"/>
          </ac:spMkLst>
        </pc:spChg>
        <pc:spChg chg="add del mod">
          <ac:chgData name="Kanellopoulos Konstantinos" userId="c97dae7913c683d6" providerId="LiveId" clId="{A2EEE1A8-E09A-4A0F-821C-40A37AAA0708}" dt="2019-10-14T14:42:36.255" v="450" actId="478"/>
          <ac:spMkLst>
            <pc:docMk/>
            <pc:sldMk cId="3715793324" sldId="258"/>
            <ac:spMk id="608" creationId="{C63BCD1B-CF31-4522-A4DB-9656704E6C6D}"/>
          </ac:spMkLst>
        </pc:spChg>
        <pc:spChg chg="add del mod">
          <ac:chgData name="Kanellopoulos Konstantinos" userId="c97dae7913c683d6" providerId="LiveId" clId="{A2EEE1A8-E09A-4A0F-821C-40A37AAA0708}" dt="2019-10-14T14:42:36.255" v="450" actId="478"/>
          <ac:spMkLst>
            <pc:docMk/>
            <pc:sldMk cId="3715793324" sldId="258"/>
            <ac:spMk id="609" creationId="{67CEE3EB-84D1-4B99-95AD-4AFC09920CFC}"/>
          </ac:spMkLst>
        </pc:spChg>
        <pc:spChg chg="add mod">
          <ac:chgData name="Kanellopoulos Konstantinos" userId="c97dae7913c683d6" providerId="LiveId" clId="{A2EEE1A8-E09A-4A0F-821C-40A37AAA0708}" dt="2019-10-14T16:01:34.971" v="1932" actId="1076"/>
          <ac:spMkLst>
            <pc:docMk/>
            <pc:sldMk cId="3715793324" sldId="258"/>
            <ac:spMk id="611" creationId="{6C3A8C05-235B-44B8-9D8E-3E3885B65A28}"/>
          </ac:spMkLst>
        </pc:spChg>
        <pc:spChg chg="add mod">
          <ac:chgData name="Kanellopoulos Konstantinos" userId="c97dae7913c683d6" providerId="LiveId" clId="{A2EEE1A8-E09A-4A0F-821C-40A37AAA0708}" dt="2019-10-14T16:02:13.063" v="1938" actId="1076"/>
          <ac:spMkLst>
            <pc:docMk/>
            <pc:sldMk cId="3715793324" sldId="258"/>
            <ac:spMk id="612" creationId="{D8B8E96F-ABAF-4AE5-9086-16E70C18F8D4}"/>
          </ac:spMkLst>
        </pc:spChg>
        <pc:spChg chg="add mod">
          <ac:chgData name="Kanellopoulos Konstantinos" userId="c97dae7913c683d6" providerId="LiveId" clId="{A2EEE1A8-E09A-4A0F-821C-40A37AAA0708}" dt="2019-10-14T16:02:17.205" v="1939" actId="1076"/>
          <ac:spMkLst>
            <pc:docMk/>
            <pc:sldMk cId="3715793324" sldId="258"/>
            <ac:spMk id="613" creationId="{3DB51344-D760-4ED5-9F80-EF6C6327AC15}"/>
          </ac:spMkLst>
        </pc:spChg>
        <pc:spChg chg="add mod">
          <ac:chgData name="Kanellopoulos Konstantinos" userId="c97dae7913c683d6" providerId="LiveId" clId="{A2EEE1A8-E09A-4A0F-821C-40A37AAA0708}" dt="2019-10-14T16:02:21.490" v="1940" actId="1076"/>
          <ac:spMkLst>
            <pc:docMk/>
            <pc:sldMk cId="3715793324" sldId="258"/>
            <ac:spMk id="614" creationId="{88DD2D41-D259-4695-A76F-FF05F2374F84}"/>
          </ac:spMkLst>
        </pc:spChg>
        <pc:spChg chg="add mod">
          <ac:chgData name="Kanellopoulos Konstantinos" userId="c97dae7913c683d6" providerId="LiveId" clId="{A2EEE1A8-E09A-4A0F-821C-40A37AAA0708}" dt="2019-10-14T21:25:44.055" v="2527" actId="1036"/>
          <ac:spMkLst>
            <pc:docMk/>
            <pc:sldMk cId="3715793324" sldId="258"/>
            <ac:spMk id="615" creationId="{97D1DDCA-4FA6-4DA5-BEA5-0D7755B0D473}"/>
          </ac:spMkLst>
        </pc:spChg>
        <pc:spChg chg="add mod">
          <ac:chgData name="Kanellopoulos Konstantinos" userId="c97dae7913c683d6" providerId="LiveId" clId="{A2EEE1A8-E09A-4A0F-821C-40A37AAA0708}" dt="2019-10-14T21:25:22.224" v="2522" actId="1076"/>
          <ac:spMkLst>
            <pc:docMk/>
            <pc:sldMk cId="3715793324" sldId="258"/>
            <ac:spMk id="616" creationId="{5206678D-9537-47B2-A495-2927DF01F823}"/>
          </ac:spMkLst>
        </pc:spChg>
        <pc:spChg chg="add mod">
          <ac:chgData name="Kanellopoulos Konstantinos" userId="c97dae7913c683d6" providerId="LiveId" clId="{A2EEE1A8-E09A-4A0F-821C-40A37AAA0708}" dt="2019-10-14T16:01:38.275" v="1933" actId="1076"/>
          <ac:spMkLst>
            <pc:docMk/>
            <pc:sldMk cId="3715793324" sldId="258"/>
            <ac:spMk id="619" creationId="{370F0791-CB74-43BC-892A-095D151DB56E}"/>
          </ac:spMkLst>
        </pc:spChg>
        <pc:spChg chg="add mod">
          <ac:chgData name="Kanellopoulos Konstantinos" userId="c97dae7913c683d6" providerId="LiveId" clId="{A2EEE1A8-E09A-4A0F-821C-40A37AAA0708}" dt="2019-10-14T16:01:58.220" v="1935" actId="1076"/>
          <ac:spMkLst>
            <pc:docMk/>
            <pc:sldMk cId="3715793324" sldId="258"/>
            <ac:spMk id="620" creationId="{259B26F7-FE35-44C1-92D7-E22992C31A75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25" creationId="{DFB18070-662C-4FDC-8E97-4D222DAD9487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26" creationId="{1CA8A8EE-70E3-47BE-B888-357B21F24EE4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27" creationId="{86677F3E-97C4-4933-9F86-3065F125361E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28" creationId="{D12C8F09-EB93-477E-ADD9-E3EF10A805AA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29" creationId="{19F38835-A74E-437B-B9CA-6A64F4161E36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30" creationId="{4DD3A56E-B749-4995-8CE6-A7F3998E0CFC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31" creationId="{1565DD41-E7E2-43EB-B9A7-CF21F651600F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32" creationId="{18574D45-5A90-458C-94C0-DD4C47560C92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33" creationId="{65356298-08A9-48CE-8A63-C140D271609F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34" creationId="{8B535AEF-E9F3-44EA-9446-6938244EBF0C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35" creationId="{0DE49688-C202-4DD6-9AC7-A54FEB9448D4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36" creationId="{0D32EC1A-2409-4715-9BD5-C361A1CBA473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37" creationId="{60AFB8BA-E549-4B02-9911-50ABA0E8961A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38" creationId="{6ADD5D47-3C17-4E9E-B6A8-9EAC8855481A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39" creationId="{9C51C0BD-C3BE-481D-8884-6DAE84BB16B0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40" creationId="{CB32F34C-248D-4228-8591-08278D0B7E73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41" creationId="{A36B19DB-F08B-414F-BA91-CED2E6DFD8ED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42" creationId="{09E4F80F-A8ED-4F5D-849B-CF0F30CE0902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43" creationId="{F2207D3B-68F2-476A-B1F4-A8E380FA92F5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44" creationId="{8FD7F3B5-CF41-4E7D-9587-DD91BDA6C1B6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45" creationId="{03D5155E-E647-4959-814E-085040663224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46" creationId="{EA8B384E-B119-447F-A4E8-0EE8F955A75F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47" creationId="{AC827AB1-2894-4971-9A5F-3312F83CD638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48" creationId="{DE54CDF3-D6E1-4ABC-BBA0-C2CCD0197DA1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49" creationId="{C85BF7AD-391E-4728-9FAE-831AB5337115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50" creationId="{A5C1A832-DB6A-4CEA-B2D9-55CC0C7F96B2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51" creationId="{AD4A7917-5B75-4F37-A5C2-478309D1894E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52" creationId="{85C9CC68-6B8C-43EB-A1BE-C43140A2E5E0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53" creationId="{145BDE91-BC3F-4C0C-89B8-17D237BF611E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54" creationId="{F7A31A78-038E-4920-B5D0-3851622D14B4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55" creationId="{044DE0A0-78CB-4441-BD41-6208583EF7AF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56" creationId="{1573D659-0CA6-4B25-BEFF-12D5336F6B1C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57" creationId="{FC9CB503-217F-4CC9-ACEE-D579E4794432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58" creationId="{7617961A-6309-40D6-B92B-472F13330959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59" creationId="{4DBD34B6-64C3-413B-9A01-CD669A5904B3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60" creationId="{6E5EAF0B-BEC7-451D-B4AD-24A40D2B279D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61" creationId="{0977146E-F05F-445A-9ADB-0FE4AB5D1609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62" creationId="{AF8C5F9B-3FCE-495E-B323-A30DA0904039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63" creationId="{89CC2756-AE0D-417E-B78C-ADF9D68AC6D4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64" creationId="{5D040F4B-DB0D-4627-B411-A71D7BEE4F09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65" creationId="{416294FB-4CFA-4330-B206-D9658EA219FF}"/>
          </ac:spMkLst>
        </pc:spChg>
        <pc:spChg chg="add del mod">
          <ac:chgData name="Kanellopoulos Konstantinos" userId="c97dae7913c683d6" providerId="LiveId" clId="{A2EEE1A8-E09A-4A0F-821C-40A37AAA0708}" dt="2019-10-14T14:44:45.811" v="508"/>
          <ac:spMkLst>
            <pc:docMk/>
            <pc:sldMk cId="3715793324" sldId="258"/>
            <ac:spMk id="666" creationId="{E222857C-9B3D-46FE-A7ED-0D6BFB9AB458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69" creationId="{14B1E261-243C-4F0E-9DE7-44A48EC99412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70" creationId="{A218D1D7-9F93-400B-B343-CA46310ECBDD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671" creationId="{FE7F3206-6069-4C56-9D1A-D56349B2D380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72" creationId="{4E111F01-1E99-43A0-9730-F05EFD149F1C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73" creationId="{633C12CB-4083-4CFB-96A1-4881CE9F6D65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74" creationId="{69CC8F49-7495-4EFF-9087-B9AFE7558170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75" creationId="{CFE21EA7-B785-4F27-B9EE-3D1908FB8A1A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76" creationId="{26ED9EED-7F15-4BB9-8D0E-69D4C289284B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77" creationId="{B9D62073-29ED-487B-9747-8D8B86C99976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78" creationId="{FFBF2D72-DE90-4C33-96E8-C37EA1FB749A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79" creationId="{755FA8DF-A53D-406D-B595-D980A3216D82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80" creationId="{60B4F498-2F09-4B6B-885E-3EA4FAACA997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81" creationId="{837C9FCC-867A-4F82-9B04-FE26A5AADDC6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82" creationId="{85BA5BE8-64FE-4034-A080-001D7C1E2F5D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83" creationId="{9F37E51F-56C6-4012-A0D4-F575BBF9A1EB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84" creationId="{8DD4C4C0-2024-4C29-9E93-355DBEEEEB36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85" creationId="{A6336566-05DC-4D10-849D-E3D8751CB92C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86" creationId="{C2E0552D-3F66-4450-9453-46D28BE8C6F4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87" creationId="{4777F811-F7F9-4766-81B7-A79A8A32D75B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88" creationId="{DF156BD5-B499-467C-B1F6-E98B267AF268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89" creationId="{3234C81E-B4B4-4A59-8358-D7001CE9DE03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90" creationId="{D3C519BC-FA6B-42AB-BF0D-392942CA50FA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91" creationId="{4AB786AA-626C-4A37-A9DF-EF4CDF6112B5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92" creationId="{A348076C-6C1F-4DB5-982E-4643C30B94BE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93" creationId="{1DBE3236-7AA9-4511-8B95-A8A2A5C5FF99}"/>
          </ac:spMkLst>
        </pc:spChg>
        <pc:spChg chg="add mod">
          <ac:chgData name="Kanellopoulos Konstantinos" userId="c97dae7913c683d6" providerId="LiveId" clId="{A2EEE1A8-E09A-4A0F-821C-40A37AAA0708}" dt="2019-10-14T16:02:55.718" v="1943" actId="1076"/>
          <ac:spMkLst>
            <pc:docMk/>
            <pc:sldMk cId="3715793324" sldId="258"/>
            <ac:spMk id="694" creationId="{201B47F8-4DF0-4A0D-B6B6-56FA5F3ED3F7}"/>
          </ac:spMkLst>
        </pc:spChg>
        <pc:spChg chg="add mod">
          <ac:chgData name="Kanellopoulos Konstantinos" userId="c97dae7913c683d6" providerId="LiveId" clId="{A2EEE1A8-E09A-4A0F-821C-40A37AAA0708}" dt="2019-10-14T16:02:42.868" v="1942" actId="255"/>
          <ac:spMkLst>
            <pc:docMk/>
            <pc:sldMk cId="3715793324" sldId="258"/>
            <ac:spMk id="695" creationId="{E3CF14B2-20F7-4BBD-BA71-EF49FB3FDB29}"/>
          </ac:spMkLst>
        </pc:spChg>
        <pc:spChg chg="add mod">
          <ac:chgData name="Kanellopoulos Konstantinos" userId="c97dae7913c683d6" providerId="LiveId" clId="{A2EEE1A8-E09A-4A0F-821C-40A37AAA0708}" dt="2019-10-14T16:03:01.981" v="1944" actId="14100"/>
          <ac:spMkLst>
            <pc:docMk/>
            <pc:sldMk cId="3715793324" sldId="258"/>
            <ac:spMk id="696" creationId="{897ADF03-A88D-44B5-9114-1944D1E5C582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697" creationId="{3E5E1181-72D6-4814-801E-A7C9C2EC136C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698" creationId="{D9C88A68-5B5B-4FC9-9AAA-564D076F0B94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699" creationId="{DAD90881-5466-4711-B33B-CFEDC87453FB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700" creationId="{081DDEA6-D303-461B-991B-2B6CBC168FC5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701" creationId="{9D672FB0-DD1D-44EC-A57D-F5996A28EB8D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702" creationId="{FFFBC92D-7D01-400D-9659-5CB59FF0134B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704" creationId="{519B68B9-BF93-48BE-A56D-CB98D2A04616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705" creationId="{8D84F3BA-F2C9-4D9E-81BB-396C3E3B742B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706" creationId="{4F8DDB6F-B487-4DB2-83A7-3B362D8CC687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708" creationId="{7622B2DA-BF96-4823-9B72-4886C8F463BE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710" creationId="{EA23CDAE-2475-4D6F-989B-E32A689ABD14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712" creationId="{9ADC45A4-3FB1-4BAF-B28E-95346B5990A1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714" creationId="{6AF8EEAA-0DA8-4A71-BA92-D6E043BB730A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715" creationId="{78708E81-8171-46DF-BF3F-31C3FC107BCD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716" creationId="{014942BD-D977-4A51-9A1C-AA2672E77304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718" creationId="{1FE6D8A4-A7F7-4449-8AA7-92DDE9742D65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719" creationId="{AF580AD2-D0C9-4944-990B-8A7DF3FE9A5C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720" creationId="{D118F3B2-604C-4C9E-A35B-3A09F1124562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721" creationId="{8A22E5EF-DFCA-4463-96C6-BD4CE4DB2562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722" creationId="{7B891305-C4F3-49CF-9E22-C3DFAF3064CF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723" creationId="{BA955756-CF7D-449D-8371-C1F71C2D184E}"/>
          </ac:spMkLst>
        </pc:spChg>
        <pc:spChg chg="add mod">
          <ac:chgData name="Kanellopoulos Konstantinos" userId="c97dae7913c683d6" providerId="LiveId" clId="{A2EEE1A8-E09A-4A0F-821C-40A37AAA0708}" dt="2019-10-14T17:58:46.769" v="2373" actId="255"/>
          <ac:spMkLst>
            <pc:docMk/>
            <pc:sldMk cId="3715793324" sldId="258"/>
            <ac:spMk id="724" creationId="{B424B2E5-7BFF-4487-BA90-699D29230235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725" creationId="{CA8377B7-341C-475F-9287-9C1AD6AC4252}"/>
          </ac:spMkLst>
        </pc:spChg>
        <pc:spChg chg="add del mod">
          <ac:chgData name="Kanellopoulos Konstantinos" userId="c97dae7913c683d6" providerId="LiveId" clId="{A2EEE1A8-E09A-4A0F-821C-40A37AAA0708}" dt="2019-10-14T14:48:18.992" v="621" actId="478"/>
          <ac:spMkLst>
            <pc:docMk/>
            <pc:sldMk cId="3715793324" sldId="258"/>
            <ac:spMk id="728" creationId="{D4890BA8-D6AF-42C1-AEE3-704A5DD4FFE1}"/>
          </ac:spMkLst>
        </pc:spChg>
        <pc:spChg chg="add mod">
          <ac:chgData name="Kanellopoulos Konstantinos" userId="c97dae7913c683d6" providerId="LiveId" clId="{A2EEE1A8-E09A-4A0F-821C-40A37AAA0708}" dt="2019-10-14T21:24:17.468" v="2499" actId="1038"/>
          <ac:spMkLst>
            <pc:docMk/>
            <pc:sldMk cId="3715793324" sldId="258"/>
            <ac:spMk id="729" creationId="{10A9071F-200E-45BB-AD07-75D8577B3FFE}"/>
          </ac:spMkLst>
        </pc:spChg>
        <pc:spChg chg="add mod">
          <ac:chgData name="Kanellopoulos Konstantinos" userId="c97dae7913c683d6" providerId="LiveId" clId="{A2EEE1A8-E09A-4A0F-821C-40A37AAA0708}" dt="2019-10-14T21:24:17.468" v="2499" actId="1038"/>
          <ac:spMkLst>
            <pc:docMk/>
            <pc:sldMk cId="3715793324" sldId="258"/>
            <ac:spMk id="730" creationId="{AADC3E2F-9B53-432D-B6BC-0BDE20B39BAA}"/>
          </ac:spMkLst>
        </pc:spChg>
        <pc:spChg chg="add mod">
          <ac:chgData name="Kanellopoulos Konstantinos" userId="c97dae7913c683d6" providerId="LiveId" clId="{A2EEE1A8-E09A-4A0F-821C-40A37AAA0708}" dt="2019-10-14T21:24:17.468" v="2499" actId="1038"/>
          <ac:spMkLst>
            <pc:docMk/>
            <pc:sldMk cId="3715793324" sldId="258"/>
            <ac:spMk id="731" creationId="{2016BDE4-C6ED-4F6B-9D07-A3FE9238355C}"/>
          </ac:spMkLst>
        </pc:spChg>
        <pc:spChg chg="add mod">
          <ac:chgData name="Kanellopoulos Konstantinos" userId="c97dae7913c683d6" providerId="LiveId" clId="{A2EEE1A8-E09A-4A0F-821C-40A37AAA0708}" dt="2019-10-14T21:24:17.468" v="2499" actId="1038"/>
          <ac:spMkLst>
            <pc:docMk/>
            <pc:sldMk cId="3715793324" sldId="258"/>
            <ac:spMk id="732" creationId="{C8B1E093-BD49-40E1-BC79-CF84D9DB6C7F}"/>
          </ac:spMkLst>
        </pc:spChg>
        <pc:spChg chg="add mod">
          <ac:chgData name="Kanellopoulos Konstantinos" userId="c97dae7913c683d6" providerId="LiveId" clId="{A2EEE1A8-E09A-4A0F-821C-40A37AAA0708}" dt="2019-10-14T21:32:10.570" v="2630" actId="14100"/>
          <ac:spMkLst>
            <pc:docMk/>
            <pc:sldMk cId="3715793324" sldId="258"/>
            <ac:spMk id="733" creationId="{2B6E53E1-AD88-4B75-9B43-579F346085E6}"/>
          </ac:spMkLst>
        </pc:spChg>
        <pc:spChg chg="add mod">
          <ac:chgData name="Kanellopoulos Konstantinos" userId="c97dae7913c683d6" providerId="LiveId" clId="{A2EEE1A8-E09A-4A0F-821C-40A37AAA0708}" dt="2019-10-14T17:59:16.922" v="2378" actId="1076"/>
          <ac:spMkLst>
            <pc:docMk/>
            <pc:sldMk cId="3715793324" sldId="258"/>
            <ac:spMk id="735" creationId="{1F808662-8902-4F75-9F7B-7480BB0DB5DF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738" creationId="{E2A69E46-D6DA-421E-A772-77EA0518DCBC}"/>
          </ac:spMkLst>
        </pc:spChg>
        <pc:spChg chg="add mod">
          <ac:chgData name="Kanellopoulos Konstantinos" userId="c97dae7913c683d6" providerId="LiveId" clId="{A2EEE1A8-E09A-4A0F-821C-40A37AAA0708}" dt="2019-10-14T15:00:13.305" v="822" actId="14100"/>
          <ac:spMkLst>
            <pc:docMk/>
            <pc:sldMk cId="3715793324" sldId="258"/>
            <ac:spMk id="740" creationId="{BC688A30-0FB2-447B-AD00-8518A20146B9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741" creationId="{6BD8BDB6-DE21-4404-9260-92AA9535ABCA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743" creationId="{3887D2CD-6026-4E6E-8B44-73A6DBC1BFD8}"/>
          </ac:spMkLst>
        </pc:spChg>
        <pc:spChg chg="add mod">
          <ac:chgData name="Kanellopoulos Konstantinos" userId="c97dae7913c683d6" providerId="LiveId" clId="{A2EEE1A8-E09A-4A0F-821C-40A37AAA0708}" dt="2019-10-14T15:00:49.727" v="935" actId="1037"/>
          <ac:spMkLst>
            <pc:docMk/>
            <pc:sldMk cId="3715793324" sldId="258"/>
            <ac:spMk id="744" creationId="{873A8842-3800-426F-9356-BA2F54BF1B79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745" creationId="{6D324FC7-CE79-401B-A7C0-EBC14EFEFB9D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785" creationId="{368DA808-B1A4-4F81-AEB3-FF792A0F51EA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796" creationId="{1F6843CF-85C3-473E-B600-E7705220D7C5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797" creationId="{9D80AE85-1DEF-47EF-89B4-4B7681FF6453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798" creationId="{6E502A08-679D-45C8-B1CA-A7D0E4A7ECCF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800" creationId="{C1294B68-D015-480D-9B41-52A32BAB13EA}"/>
          </ac:spMkLst>
        </pc:spChg>
        <pc:spChg chg="add del mod">
          <ac:chgData name="Kanellopoulos Konstantinos" userId="c97dae7913c683d6" providerId="LiveId" clId="{A2EEE1A8-E09A-4A0F-821C-40A37AAA0708}" dt="2019-10-14T18:00:29.275" v="2383" actId="478"/>
          <ac:spMkLst>
            <pc:docMk/>
            <pc:sldMk cId="3715793324" sldId="258"/>
            <ac:spMk id="801" creationId="{6A1F58A5-BF00-4168-B049-B7BA976F418B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802" creationId="{DAE365CF-8A98-41D9-9397-B2BC79812C33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803" creationId="{1CA9B7B4-94CF-4AE4-9650-3F884C02900C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805" creationId="{67F6B646-46D8-4CF4-99B7-7ED3FE302C4D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806" creationId="{3C9FDA7B-AD91-4523-9856-C40700DE6DD0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808" creationId="{C6C11F79-6139-481B-8BBC-D162B410801D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810" creationId="{DD10CD5C-897F-451E-9177-8086138A87AA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812" creationId="{CB262B17-967A-4B54-BF19-32377E5BCBC9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814" creationId="{FA86A077-3149-41C9-BC83-82A74D6B7B90}"/>
          </ac:spMkLst>
        </pc:spChg>
        <pc:spChg chg="del">
          <ac:chgData name="Kanellopoulos Konstantinos" userId="c97dae7913c683d6" providerId="LiveId" clId="{A2EEE1A8-E09A-4A0F-821C-40A37AAA0708}" dt="2019-10-14T14:32:09.684" v="76" actId="478"/>
          <ac:spMkLst>
            <pc:docMk/>
            <pc:sldMk cId="3715793324" sldId="258"/>
            <ac:spMk id="868" creationId="{DF97E78C-19B9-4F26-8F1C-9D18DFEACED5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869" creationId="{7E975E9B-B8B1-44BA-9E3B-CAC66A735900}"/>
          </ac:spMkLst>
        </pc:spChg>
        <pc:spChg chg="del">
          <ac:chgData name="Kanellopoulos Konstantinos" userId="c97dae7913c683d6" providerId="LiveId" clId="{A2EEE1A8-E09A-4A0F-821C-40A37AAA0708}" dt="2019-10-14T14:32:09.684" v="76" actId="478"/>
          <ac:spMkLst>
            <pc:docMk/>
            <pc:sldMk cId="3715793324" sldId="258"/>
            <ac:spMk id="870" creationId="{D897914B-511E-4C4D-8A3C-F7408C55A97F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871" creationId="{8C761702-B103-440F-87B6-1098602B3812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880" creationId="{B2751EFB-C51D-4135-9730-1873D72733BB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882" creationId="{AEDA0217-7CC7-4BD6-A435-DCCCED33889D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884" creationId="{B9D91D00-27CE-4150-8385-D9EED30EFA32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886" creationId="{36109330-2E05-41ED-8548-1AD10DE5974A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888" creationId="{420AB258-846F-48CA-9534-1D351A58DF29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890" creationId="{01AAEA03-BBCC-482D-80BF-496B42759E2C}"/>
          </ac:spMkLst>
        </pc:spChg>
        <pc:spChg chg="del">
          <ac:chgData name="Kanellopoulos Konstantinos" userId="c97dae7913c683d6" providerId="LiveId" clId="{A2EEE1A8-E09A-4A0F-821C-40A37AAA0708}" dt="2019-10-14T14:32:09.684" v="76" actId="478"/>
          <ac:spMkLst>
            <pc:docMk/>
            <pc:sldMk cId="3715793324" sldId="258"/>
            <ac:spMk id="937" creationId="{70174CE1-F7B7-4827-A6B6-E1CF3C7E2F30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938" creationId="{A7C93CDE-137E-4B23-9E37-136DA9B13103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940" creationId="{01E35F1F-2DB6-4F03-B289-68BE9DB8D340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942" creationId="{A0895295-C1FA-41E1-9355-F227CF7EC6B4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944" creationId="{D772A2CD-88B1-4B9D-83D7-14C554E9BC1B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946" creationId="{B3FD7BE8-B5E5-4CE3-A0F3-914F71C90DBA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948" creationId="{E46502B9-6F4C-4E7C-8AFF-6ED722449DAD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950" creationId="{5B8AED6E-5CDA-4802-AF65-27791E74B9BF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983" creationId="{238B3509-D64A-4D25-A94F-1FB86879C1D6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984" creationId="{53F4921F-4F8A-4A61-9C10-2A9AA980426D}"/>
          </ac:spMkLst>
        </pc:spChg>
        <pc:spChg chg="del">
          <ac:chgData name="Kanellopoulos Konstantinos" userId="c97dae7913c683d6" providerId="LiveId" clId="{A2EEE1A8-E09A-4A0F-821C-40A37AAA0708}" dt="2019-10-14T14:32:14.407" v="78" actId="478"/>
          <ac:spMkLst>
            <pc:docMk/>
            <pc:sldMk cId="3715793324" sldId="258"/>
            <ac:spMk id="985" creationId="{1689C140-11FC-4318-9252-C4E5EC434B10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986" creationId="{7DCF2F6B-15A0-4430-93A6-0AB5C8C03919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987" creationId="{051544FB-1B56-42AE-87B7-F459A0DC633E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988" creationId="{862AF0D4-839A-4C29-A3A8-3031DBAEB58A}"/>
          </ac:spMkLst>
        </pc:spChg>
        <pc:spChg chg="del">
          <ac:chgData name="Kanellopoulos Konstantinos" userId="c97dae7913c683d6" providerId="LiveId" clId="{A2EEE1A8-E09A-4A0F-821C-40A37AAA0708}" dt="2019-10-14T14:32:12.151" v="77" actId="478"/>
          <ac:spMkLst>
            <pc:docMk/>
            <pc:sldMk cId="3715793324" sldId="258"/>
            <ac:spMk id="989" creationId="{A0456D7C-29DF-4D07-A3CA-5DB446575C01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992" creationId="{62EED2EA-6BA6-42B3-913D-5F25F266FAAF}"/>
          </ac:spMkLst>
        </pc:spChg>
        <pc:spChg chg="del">
          <ac:chgData name="Kanellopoulos Konstantinos" userId="c97dae7913c683d6" providerId="LiveId" clId="{A2EEE1A8-E09A-4A0F-821C-40A37AAA0708}" dt="2019-10-14T14:32:12.151" v="77" actId="478"/>
          <ac:spMkLst>
            <pc:docMk/>
            <pc:sldMk cId="3715793324" sldId="258"/>
            <ac:spMk id="993" creationId="{5D660CEA-C3B0-4594-BEE6-1EE25DD50C4A}"/>
          </ac:spMkLst>
        </pc:spChg>
        <pc:spChg chg="del">
          <ac:chgData name="Kanellopoulos Konstantinos" userId="c97dae7913c683d6" providerId="LiveId" clId="{A2EEE1A8-E09A-4A0F-821C-40A37AAA0708}" dt="2019-10-14T14:32:00.049" v="73" actId="478"/>
          <ac:spMkLst>
            <pc:docMk/>
            <pc:sldMk cId="3715793324" sldId="258"/>
            <ac:spMk id="994" creationId="{68B9FDFA-1928-4781-87D5-825B492470F4}"/>
          </ac:spMkLst>
        </pc:spChg>
        <pc:spChg chg="del">
          <ac:chgData name="Kanellopoulos Konstantinos" userId="c97dae7913c683d6" providerId="LiveId" clId="{A2EEE1A8-E09A-4A0F-821C-40A37AAA0708}" dt="2019-10-14T14:39:23.624" v="362" actId="478"/>
          <ac:spMkLst>
            <pc:docMk/>
            <pc:sldMk cId="3715793324" sldId="258"/>
            <ac:spMk id="1009" creationId="{620370C0-692E-40D7-91D0-07C7313FB9D3}"/>
          </ac:spMkLst>
        </pc:spChg>
        <pc:spChg chg="del">
          <ac:chgData name="Kanellopoulos Konstantinos" userId="c97dae7913c683d6" providerId="LiveId" clId="{A2EEE1A8-E09A-4A0F-821C-40A37AAA0708}" dt="2019-10-14T14:34:08.209" v="299" actId="478"/>
          <ac:spMkLst>
            <pc:docMk/>
            <pc:sldMk cId="3715793324" sldId="258"/>
            <ac:spMk id="1011" creationId="{2CB320C1-0852-461F-BD2C-CB471FB760C0}"/>
          </ac:spMkLst>
        </pc:spChg>
        <pc:spChg chg="del">
          <ac:chgData name="Kanellopoulos Konstantinos" userId="c97dae7913c683d6" providerId="LiveId" clId="{A2EEE1A8-E09A-4A0F-821C-40A37AAA0708}" dt="2019-10-14T14:34:08.209" v="299" actId="478"/>
          <ac:spMkLst>
            <pc:docMk/>
            <pc:sldMk cId="3715793324" sldId="258"/>
            <ac:spMk id="1026" creationId="{973C2C69-A312-49E4-ACA5-333FE2EF0AB7}"/>
          </ac:spMkLst>
        </pc:spChg>
        <pc:spChg chg="del">
          <ac:chgData name="Kanellopoulos Konstantinos" userId="c97dae7913c683d6" providerId="LiveId" clId="{A2EEE1A8-E09A-4A0F-821C-40A37AAA0708}" dt="2019-10-14T14:34:08.209" v="299" actId="478"/>
          <ac:spMkLst>
            <pc:docMk/>
            <pc:sldMk cId="3715793324" sldId="258"/>
            <ac:spMk id="1027" creationId="{E629C530-33BB-45F7-AD6A-994E1E45D0BB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28" creationId="{A0E50669-3D2C-48A1-AB09-B3478D4ED02F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29" creationId="{3F72C2B7-4B0B-46A9-AA8B-965AF5CE12B6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30" creationId="{B8AA0009-AA38-4D28-B029-5EE3F334EB1C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31" creationId="{927379CD-FE41-478F-9A97-02D92B27BB26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32" creationId="{904A62B3-7DE6-4383-822F-6A52B96F7DEB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33" creationId="{E558A399-9094-4E50-9E2B-EC37F4902EB7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34" creationId="{2A803625-E38E-43A0-85B0-C3036C5C6A4D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36" creationId="{ACB8A7DE-1368-4E59-A973-67BFB241F889}"/>
          </ac:spMkLst>
        </pc:spChg>
        <pc:spChg chg="add del mod">
          <ac:chgData name="Kanellopoulos Konstantinos" userId="c97dae7913c683d6" providerId="LiveId" clId="{A2EEE1A8-E09A-4A0F-821C-40A37AAA0708}" dt="2019-10-14T14:53:07.211" v="722" actId="478"/>
          <ac:spMkLst>
            <pc:docMk/>
            <pc:sldMk cId="3715793324" sldId="258"/>
            <ac:spMk id="1037" creationId="{165BE8F9-859D-431E-A2C0-8F90F081196B}"/>
          </ac:spMkLst>
        </pc:spChg>
        <pc:spChg chg="add mod">
          <ac:chgData name="Kanellopoulos Konstantinos" userId="c97dae7913c683d6" providerId="LiveId" clId="{A2EEE1A8-E09A-4A0F-821C-40A37AAA0708}" dt="2019-10-14T17:59:25.450" v="2379" actId="1076"/>
          <ac:spMkLst>
            <pc:docMk/>
            <pc:sldMk cId="3715793324" sldId="258"/>
            <ac:spMk id="1038" creationId="{32F101CD-5996-481D-A1E7-B9B3B1746DB6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39" creationId="{E23915D5-F729-456B-98E3-82D40F4F092A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40" creationId="{D01EF176-61C0-41ED-BEDF-F2AAA953E443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41" creationId="{D8F693F5-7603-4DCB-AAA1-4EAEAD6A33DD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42" creationId="{431AC3C3-3D16-445A-A6D5-1047059E450C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43" creationId="{A37740AC-CFFE-4E36-A976-E125E0C3881F}"/>
          </ac:spMkLst>
        </pc:spChg>
        <pc:spChg chg="add del mod">
          <ac:chgData name="Kanellopoulos Konstantinos" userId="c97dae7913c683d6" providerId="LiveId" clId="{A2EEE1A8-E09A-4A0F-821C-40A37AAA0708}" dt="2019-10-14T21:29:12.821" v="2584" actId="20577"/>
          <ac:spMkLst>
            <pc:docMk/>
            <pc:sldMk cId="3715793324" sldId="258"/>
            <ac:spMk id="1044" creationId="{7F708268-BC8D-490B-9ACB-3EC3F61E65E8}"/>
          </ac:spMkLst>
        </pc:spChg>
        <pc:spChg chg="del">
          <ac:chgData name="Kanellopoulos Konstantinos" userId="c97dae7913c683d6" providerId="LiveId" clId="{A2EEE1A8-E09A-4A0F-821C-40A37AAA0708}" dt="2019-10-14T14:36:56.669" v="331" actId="478"/>
          <ac:spMkLst>
            <pc:docMk/>
            <pc:sldMk cId="3715793324" sldId="258"/>
            <ac:spMk id="1045" creationId="{75EF0FF2-10F1-4B04-AACB-B9C8A89CA2E9}"/>
          </ac:spMkLst>
        </pc:spChg>
        <pc:spChg chg="del">
          <ac:chgData name="Kanellopoulos Konstantinos" userId="c97dae7913c683d6" providerId="LiveId" clId="{A2EEE1A8-E09A-4A0F-821C-40A37AAA0708}" dt="2019-10-14T14:36:48.507" v="328" actId="478"/>
          <ac:spMkLst>
            <pc:docMk/>
            <pc:sldMk cId="3715793324" sldId="258"/>
            <ac:spMk id="1050" creationId="{D7CDBB08-AA6A-4205-A633-73C5F088BEAD}"/>
          </ac:spMkLst>
        </pc:spChg>
        <pc:spChg chg="del">
          <ac:chgData name="Kanellopoulos Konstantinos" userId="c97dae7913c683d6" providerId="LiveId" clId="{A2EEE1A8-E09A-4A0F-821C-40A37AAA0708}" dt="2019-10-14T14:36:48.507" v="328" actId="478"/>
          <ac:spMkLst>
            <pc:docMk/>
            <pc:sldMk cId="3715793324" sldId="258"/>
            <ac:spMk id="1051" creationId="{1116E965-D1B5-4D45-B30E-C23684364E8D}"/>
          </ac:spMkLst>
        </pc:spChg>
        <pc:spChg chg="del">
          <ac:chgData name="Kanellopoulos Konstantinos" userId="c97dae7913c683d6" providerId="LiveId" clId="{A2EEE1A8-E09A-4A0F-821C-40A37AAA0708}" dt="2019-10-14T14:36:48.507" v="328" actId="478"/>
          <ac:spMkLst>
            <pc:docMk/>
            <pc:sldMk cId="3715793324" sldId="258"/>
            <ac:spMk id="1052" creationId="{87813792-87D6-420B-BD2D-81AEF7D32BE2}"/>
          </ac:spMkLst>
        </pc:spChg>
        <pc:spChg chg="del">
          <ac:chgData name="Kanellopoulos Konstantinos" userId="c97dae7913c683d6" providerId="LiveId" clId="{A2EEE1A8-E09A-4A0F-821C-40A37AAA0708}" dt="2019-10-14T14:36:48.507" v="328" actId="478"/>
          <ac:spMkLst>
            <pc:docMk/>
            <pc:sldMk cId="3715793324" sldId="258"/>
            <ac:spMk id="1055" creationId="{A02223D9-A9C5-4032-AFEC-13064A3FE075}"/>
          </ac:spMkLst>
        </pc:spChg>
        <pc:spChg chg="del">
          <ac:chgData name="Kanellopoulos Konstantinos" userId="c97dae7913c683d6" providerId="LiveId" clId="{A2EEE1A8-E09A-4A0F-821C-40A37AAA0708}" dt="2019-10-14T14:36:48.507" v="328" actId="478"/>
          <ac:spMkLst>
            <pc:docMk/>
            <pc:sldMk cId="3715793324" sldId="258"/>
            <ac:spMk id="1056" creationId="{BD6725D1-2E36-4B3C-AB6B-6D4480A7F182}"/>
          </ac:spMkLst>
        </pc:spChg>
        <pc:spChg chg="del">
          <ac:chgData name="Kanellopoulos Konstantinos" userId="c97dae7913c683d6" providerId="LiveId" clId="{A2EEE1A8-E09A-4A0F-821C-40A37AAA0708}" dt="2019-10-14T14:37:07.934" v="336" actId="478"/>
          <ac:spMkLst>
            <pc:docMk/>
            <pc:sldMk cId="3715793324" sldId="258"/>
            <ac:spMk id="1059" creationId="{A8998D33-7000-4C11-981A-9526116872C3}"/>
          </ac:spMkLst>
        </pc:spChg>
        <pc:spChg chg="del">
          <ac:chgData name="Kanellopoulos Konstantinos" userId="c97dae7913c683d6" providerId="LiveId" clId="{A2EEE1A8-E09A-4A0F-821C-40A37AAA0708}" dt="2019-10-14T14:37:00.532" v="332" actId="478"/>
          <ac:spMkLst>
            <pc:docMk/>
            <pc:sldMk cId="3715793324" sldId="258"/>
            <ac:spMk id="1060" creationId="{2C843381-B260-4FA7-8418-0338C3637AFC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62" creationId="{1C765045-55F0-4531-B100-56C435D56FA9}"/>
          </ac:spMkLst>
        </pc:spChg>
        <pc:spChg chg="del mod">
          <ac:chgData name="Kanellopoulos Konstantinos" userId="c97dae7913c683d6" providerId="LiveId" clId="{A2EEE1A8-E09A-4A0F-821C-40A37AAA0708}" dt="2019-10-14T14:37:03.504" v="334" actId="478"/>
          <ac:spMkLst>
            <pc:docMk/>
            <pc:sldMk cId="3715793324" sldId="258"/>
            <ac:spMk id="1063" creationId="{824D9385-0712-49F5-804D-0981E43B2E5B}"/>
          </ac:spMkLst>
        </pc:spChg>
        <pc:spChg chg="del">
          <ac:chgData name="Kanellopoulos Konstantinos" userId="c97dae7913c683d6" providerId="LiveId" clId="{A2EEE1A8-E09A-4A0F-821C-40A37AAA0708}" dt="2019-10-14T14:36:44.894" v="327" actId="478"/>
          <ac:spMkLst>
            <pc:docMk/>
            <pc:sldMk cId="3715793324" sldId="258"/>
            <ac:spMk id="1065" creationId="{2E8B7172-CBF2-4E91-A8B1-AD48ACFA5172}"/>
          </ac:spMkLst>
        </pc:spChg>
        <pc:spChg chg="del">
          <ac:chgData name="Kanellopoulos Konstantinos" userId="c97dae7913c683d6" providerId="LiveId" clId="{A2EEE1A8-E09A-4A0F-821C-40A37AAA0708}" dt="2019-10-14T14:36:44.894" v="327" actId="478"/>
          <ac:spMkLst>
            <pc:docMk/>
            <pc:sldMk cId="3715793324" sldId="258"/>
            <ac:spMk id="1066" creationId="{C8ECCDD7-9BE7-4914-9B10-DF924461D4BB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67" creationId="{ABFF5E43-45B7-4ADE-A86D-DEB5D8663453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68" creationId="{DE67997A-D1B1-4437-A8D7-65253C4A6D7B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69" creationId="{535B30CB-93D4-4869-A49E-6BD16AC26E58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70" creationId="{56D4FDBA-0F92-4715-AEAB-055D73D65BEE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71" creationId="{9D707FC4-0F8A-4F43-815B-1AAFDED92E1C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72" creationId="{13766D7D-A182-4EDF-8C54-3828AEAEB8B0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73" creationId="{5F701D83-C134-4B77-B0AB-1273DF2D3216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74" creationId="{68B4E96C-5968-4797-96D5-F58F96F5258F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75" creationId="{82ACDDFD-FCE3-49B9-8274-BF855D581ABA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76" creationId="{5DDD65A4-E245-47A2-919D-80754058FFF6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77" creationId="{4E08C9A0-E5A9-4C32-8B3D-D754CB50A517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78" creationId="{2554107E-AA9F-418A-A779-29F06687C4B2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79" creationId="{EC2F148D-BF61-4D50-8036-2A596BBFB8FC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80" creationId="{C1E3A00C-1895-43ED-8758-8732246AED66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81" creationId="{EC3BBF83-9D96-4990-9739-CCE19A1E05ED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082" creationId="{0B2C177E-AB34-4E3D-A523-38007256E78F}"/>
          </ac:spMkLst>
        </pc:spChg>
        <pc:spChg chg="del">
          <ac:chgData name="Kanellopoulos Konstantinos" userId="c97dae7913c683d6" providerId="LiveId" clId="{A2EEE1A8-E09A-4A0F-821C-40A37AAA0708}" dt="2019-10-14T14:36:44.894" v="327" actId="478"/>
          <ac:spMkLst>
            <pc:docMk/>
            <pc:sldMk cId="3715793324" sldId="258"/>
            <ac:spMk id="1083" creationId="{1982143D-F9CB-4BD2-BA8A-B257C7017D63}"/>
          </ac:spMkLst>
        </pc:spChg>
        <pc:spChg chg="del">
          <ac:chgData name="Kanellopoulos Konstantinos" userId="c97dae7913c683d6" providerId="LiveId" clId="{A2EEE1A8-E09A-4A0F-821C-40A37AAA0708}" dt="2019-10-14T14:36:44.894" v="327" actId="478"/>
          <ac:spMkLst>
            <pc:docMk/>
            <pc:sldMk cId="3715793324" sldId="258"/>
            <ac:spMk id="1088" creationId="{E818E955-2736-44F0-83A6-667CBC6E1A82}"/>
          </ac:spMkLst>
        </pc:spChg>
        <pc:spChg chg="del">
          <ac:chgData name="Kanellopoulos Konstantinos" userId="c97dae7913c683d6" providerId="LiveId" clId="{A2EEE1A8-E09A-4A0F-821C-40A37AAA0708}" dt="2019-10-14T14:36:44.894" v="327" actId="478"/>
          <ac:spMkLst>
            <pc:docMk/>
            <pc:sldMk cId="3715793324" sldId="258"/>
            <ac:spMk id="1089" creationId="{28B63B2C-5130-4CAC-AA3C-C26A41861E56}"/>
          </ac:spMkLst>
        </pc:spChg>
        <pc:spChg chg="del">
          <ac:chgData name="Kanellopoulos Konstantinos" userId="c97dae7913c683d6" providerId="LiveId" clId="{A2EEE1A8-E09A-4A0F-821C-40A37AAA0708}" dt="2019-10-14T14:36:44.894" v="327" actId="478"/>
          <ac:spMkLst>
            <pc:docMk/>
            <pc:sldMk cId="3715793324" sldId="258"/>
            <ac:spMk id="1090" creationId="{B0C91D1A-ED4F-4AB3-B1A9-10DF8EC6BB9A}"/>
          </ac:spMkLst>
        </pc:spChg>
        <pc:spChg chg="del">
          <ac:chgData name="Kanellopoulos Konstantinos" userId="c97dae7913c683d6" providerId="LiveId" clId="{A2EEE1A8-E09A-4A0F-821C-40A37AAA0708}" dt="2019-10-14T14:36:44.894" v="327" actId="478"/>
          <ac:spMkLst>
            <pc:docMk/>
            <pc:sldMk cId="3715793324" sldId="258"/>
            <ac:spMk id="1093" creationId="{383683F6-30D7-4D19-9C6F-A46895B8F55A}"/>
          </ac:spMkLst>
        </pc:spChg>
        <pc:spChg chg="del">
          <ac:chgData name="Kanellopoulos Konstantinos" userId="c97dae7913c683d6" providerId="LiveId" clId="{A2EEE1A8-E09A-4A0F-821C-40A37AAA0708}" dt="2019-10-14T14:36:44.894" v="327" actId="478"/>
          <ac:spMkLst>
            <pc:docMk/>
            <pc:sldMk cId="3715793324" sldId="258"/>
            <ac:spMk id="1094" creationId="{89485C2C-7B14-48E2-B4BA-D3A9D5150CB6}"/>
          </ac:spMkLst>
        </pc:spChg>
        <pc:spChg chg="del">
          <ac:chgData name="Kanellopoulos Konstantinos" userId="c97dae7913c683d6" providerId="LiveId" clId="{A2EEE1A8-E09A-4A0F-821C-40A37AAA0708}" dt="2019-10-14T14:36:44.894" v="327" actId="478"/>
          <ac:spMkLst>
            <pc:docMk/>
            <pc:sldMk cId="3715793324" sldId="258"/>
            <ac:spMk id="1097" creationId="{00508E38-9B66-49FC-A798-87B365D67F22}"/>
          </ac:spMkLst>
        </pc:spChg>
        <pc:spChg chg="del">
          <ac:chgData name="Kanellopoulos Konstantinos" userId="c97dae7913c683d6" providerId="LiveId" clId="{A2EEE1A8-E09A-4A0F-821C-40A37AAA0708}" dt="2019-10-14T14:36:44.894" v="327" actId="478"/>
          <ac:spMkLst>
            <pc:docMk/>
            <pc:sldMk cId="3715793324" sldId="258"/>
            <ac:spMk id="1098" creationId="{9D1BFAFD-5511-4967-8F0D-B6632F772A7C}"/>
          </ac:spMkLst>
        </pc:spChg>
        <pc:spChg chg="mod">
          <ac:chgData name="Kanellopoulos Konstantinos" userId="c97dae7913c683d6" providerId="LiveId" clId="{A2EEE1A8-E09A-4A0F-821C-40A37AAA0708}" dt="2019-10-14T21:29:18.319" v="2585" actId="14100"/>
          <ac:spMkLst>
            <pc:docMk/>
            <pc:sldMk cId="3715793324" sldId="258"/>
            <ac:spMk id="1099" creationId="{509464E7-4A32-4324-BF4E-61829F8910EB}"/>
          </ac:spMkLst>
        </pc:spChg>
        <pc:spChg chg="del">
          <ac:chgData name="Kanellopoulos Konstantinos" userId="c97dae7913c683d6" providerId="LiveId" clId="{A2EEE1A8-E09A-4A0F-821C-40A37AAA0708}" dt="2019-10-14T14:37:12.045" v="337" actId="478"/>
          <ac:spMkLst>
            <pc:docMk/>
            <pc:sldMk cId="3715793324" sldId="258"/>
            <ac:spMk id="1100" creationId="{BF1C3AB0-3D57-4189-82A4-E6E29AB52173}"/>
          </ac:spMkLst>
        </pc:spChg>
        <pc:spChg chg="mod">
          <ac:chgData name="Kanellopoulos Konstantinos" userId="c97dae7913c683d6" providerId="LiveId" clId="{A2EEE1A8-E09A-4A0F-821C-40A37AAA0708}" dt="2019-10-14T15:42:37.147" v="1609" actId="2711"/>
          <ac:spMkLst>
            <pc:docMk/>
            <pc:sldMk cId="3715793324" sldId="258"/>
            <ac:spMk id="1101" creationId="{723BFEEA-89DF-47FD-9ABD-7A0182F02397}"/>
          </ac:spMkLst>
        </pc:spChg>
        <pc:spChg chg="add del mod">
          <ac:chgData name="Kanellopoulos Konstantinos" userId="c97dae7913c683d6" providerId="LiveId" clId="{A2EEE1A8-E09A-4A0F-821C-40A37AAA0708}" dt="2019-10-14T18:00:03.116" v="2380" actId="478"/>
          <ac:spMkLst>
            <pc:docMk/>
            <pc:sldMk cId="3715793324" sldId="258"/>
            <ac:spMk id="1102" creationId="{0F64D919-5111-41B0-9179-4FD423F3B03A}"/>
          </ac:spMkLst>
        </pc:spChg>
        <pc:spChg chg="del">
          <ac:chgData name="Kanellopoulos Konstantinos" userId="c97dae7913c683d6" providerId="LiveId" clId="{A2EEE1A8-E09A-4A0F-821C-40A37AAA0708}" dt="2019-10-14T14:37:34.495" v="343" actId="478"/>
          <ac:spMkLst>
            <pc:docMk/>
            <pc:sldMk cId="3715793324" sldId="258"/>
            <ac:spMk id="1103" creationId="{9EA3C5CF-E8FE-450A-82A6-F250924455AC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104" creationId="{80121945-30E2-4633-8D21-CB9188E6A05B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105" creationId="{EFD2F4F4-FADF-4127-9AD0-73F365B821B4}"/>
          </ac:spMkLst>
        </pc:spChg>
        <pc:spChg chg="del">
          <ac:chgData name="Kanellopoulos Konstantinos" userId="c97dae7913c683d6" providerId="LiveId" clId="{A2EEE1A8-E09A-4A0F-821C-40A37AAA0708}" dt="2019-10-14T14:37:20.440" v="340" actId="478"/>
          <ac:spMkLst>
            <pc:docMk/>
            <pc:sldMk cId="3715793324" sldId="258"/>
            <ac:spMk id="1106" creationId="{1F24623E-C865-4473-8F71-D72E780EC725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107" creationId="{BEEDF02E-709A-4324-B82A-385FDDFD7808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109" creationId="{12E91456-B549-423D-B422-D1699BD49631}"/>
          </ac:spMkLst>
        </pc:spChg>
        <pc:spChg chg="add del mod">
          <ac:chgData name="Kanellopoulos Konstantinos" userId="c97dae7913c683d6" providerId="LiveId" clId="{A2EEE1A8-E09A-4A0F-821C-40A37AAA0708}" dt="2019-10-14T21:30:09.116" v="2598" actId="14100"/>
          <ac:spMkLst>
            <pc:docMk/>
            <pc:sldMk cId="3715793324" sldId="258"/>
            <ac:spMk id="1110" creationId="{5ECECEFF-BF8F-4449-8FA2-C7763BF2FE58}"/>
          </ac:spMkLst>
        </pc:spChg>
        <pc:spChg chg="del mod">
          <ac:chgData name="Kanellopoulos Konstantinos" userId="c97dae7913c683d6" providerId="LiveId" clId="{A2EEE1A8-E09A-4A0F-821C-40A37AAA0708}" dt="2019-10-14T14:57:13.095" v="768" actId="478"/>
          <ac:spMkLst>
            <pc:docMk/>
            <pc:sldMk cId="3715793324" sldId="258"/>
            <ac:spMk id="1111" creationId="{4E2B9396-DEF8-4BE4-AF09-8BB157587B68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113" creationId="{C06C3DF4-2A34-44D2-8DE0-3CF6B92ACFD0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114" creationId="{55868EFA-EF49-4288-8DDE-BFCAD4137D96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115" creationId="{DE093A5E-4195-4174-B3F6-DAD8C11BC4DF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116" creationId="{94AAA4CB-F51E-4E8B-9E48-1B007575FF19}"/>
          </ac:spMkLst>
        </pc:spChg>
        <pc:spChg chg="del">
          <ac:chgData name="Kanellopoulos Konstantinos" userId="c97dae7913c683d6" providerId="LiveId" clId="{A2EEE1A8-E09A-4A0F-821C-40A37AAA0708}" dt="2019-10-14T14:37:24.780" v="341" actId="478"/>
          <ac:spMkLst>
            <pc:docMk/>
            <pc:sldMk cId="3715793324" sldId="258"/>
            <ac:spMk id="1117" creationId="{C33F6803-17D1-447A-8EB8-FBA32F67589C}"/>
          </ac:spMkLst>
        </pc:spChg>
        <pc:spChg chg="del">
          <ac:chgData name="Kanellopoulos Konstantinos" userId="c97dae7913c683d6" providerId="LiveId" clId="{A2EEE1A8-E09A-4A0F-821C-40A37AAA0708}" dt="2019-10-14T14:37:24.780" v="341" actId="478"/>
          <ac:spMkLst>
            <pc:docMk/>
            <pc:sldMk cId="3715793324" sldId="258"/>
            <ac:spMk id="1118" creationId="{A480BD99-9BD3-4A1E-A9AD-68A0AF08B952}"/>
          </ac:spMkLst>
        </pc:spChg>
        <pc:spChg chg="del">
          <ac:chgData name="Kanellopoulos Konstantinos" userId="c97dae7913c683d6" providerId="LiveId" clId="{A2EEE1A8-E09A-4A0F-821C-40A37AAA0708}" dt="2019-10-14T14:37:24.780" v="341" actId="478"/>
          <ac:spMkLst>
            <pc:docMk/>
            <pc:sldMk cId="3715793324" sldId="258"/>
            <ac:spMk id="1119" creationId="{E2445105-8948-42F4-8931-9646DA9277E4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120" creationId="{B957D08D-E5CC-4611-9A35-C8E803C93156}"/>
          </ac:spMkLst>
        </pc:spChg>
        <pc:spChg chg="del">
          <ac:chgData name="Kanellopoulos Konstantinos" userId="c97dae7913c683d6" providerId="LiveId" clId="{A2EEE1A8-E09A-4A0F-821C-40A37AAA0708}" dt="2019-10-14T14:37:24.780" v="341" actId="478"/>
          <ac:spMkLst>
            <pc:docMk/>
            <pc:sldMk cId="3715793324" sldId="258"/>
            <ac:spMk id="1121" creationId="{7CBADDA4-47D1-427D-8E0A-628688FCCB52}"/>
          </ac:spMkLst>
        </pc:spChg>
        <pc:spChg chg="del">
          <ac:chgData name="Kanellopoulos Konstantinos" userId="c97dae7913c683d6" providerId="LiveId" clId="{A2EEE1A8-E09A-4A0F-821C-40A37AAA0708}" dt="2019-10-14T14:37:24.780" v="341" actId="478"/>
          <ac:spMkLst>
            <pc:docMk/>
            <pc:sldMk cId="3715793324" sldId="258"/>
            <ac:spMk id="1122" creationId="{9CD7D140-9BAF-4487-8E49-69CED9933C15}"/>
          </ac:spMkLst>
        </pc:spChg>
        <pc:spChg chg="del">
          <ac:chgData name="Kanellopoulos Konstantinos" userId="c97dae7913c683d6" providerId="LiveId" clId="{A2EEE1A8-E09A-4A0F-821C-40A37AAA0708}" dt="2019-10-14T14:37:24.780" v="341" actId="478"/>
          <ac:spMkLst>
            <pc:docMk/>
            <pc:sldMk cId="3715793324" sldId="258"/>
            <ac:spMk id="1123" creationId="{0DF1DBE6-FB73-403D-8566-742C4C4F9EAF}"/>
          </ac:spMkLst>
        </pc:spChg>
        <pc:spChg chg="del">
          <ac:chgData name="Kanellopoulos Konstantinos" userId="c97dae7913c683d6" providerId="LiveId" clId="{A2EEE1A8-E09A-4A0F-821C-40A37AAA0708}" dt="2019-10-14T14:37:24.780" v="341" actId="478"/>
          <ac:spMkLst>
            <pc:docMk/>
            <pc:sldMk cId="3715793324" sldId="258"/>
            <ac:spMk id="1124" creationId="{77D9F033-B69A-477A-9AC9-B1B77F372010}"/>
          </ac:spMkLst>
        </pc:spChg>
        <pc:spChg chg="del">
          <ac:chgData name="Kanellopoulos Konstantinos" userId="c97dae7913c683d6" providerId="LiveId" clId="{A2EEE1A8-E09A-4A0F-821C-40A37AAA0708}" dt="2019-10-14T14:37:24.780" v="341" actId="478"/>
          <ac:spMkLst>
            <pc:docMk/>
            <pc:sldMk cId="3715793324" sldId="258"/>
            <ac:spMk id="1125" creationId="{28B0942E-839B-42EC-8CEA-AD43755E6908}"/>
          </ac:spMkLst>
        </pc:spChg>
        <pc:spChg chg="del">
          <ac:chgData name="Kanellopoulos Konstantinos" userId="c97dae7913c683d6" providerId="LiveId" clId="{A2EEE1A8-E09A-4A0F-821C-40A37AAA0708}" dt="2019-10-14T14:37:24.780" v="341" actId="478"/>
          <ac:spMkLst>
            <pc:docMk/>
            <pc:sldMk cId="3715793324" sldId="258"/>
            <ac:spMk id="1126" creationId="{49337026-3AE4-4A14-B194-C7B11DF6E445}"/>
          </ac:spMkLst>
        </pc:spChg>
        <pc:spChg chg="del">
          <ac:chgData name="Kanellopoulos Konstantinos" userId="c97dae7913c683d6" providerId="LiveId" clId="{A2EEE1A8-E09A-4A0F-821C-40A37AAA0708}" dt="2019-10-14T14:37:28.044" v="342" actId="478"/>
          <ac:spMkLst>
            <pc:docMk/>
            <pc:sldMk cId="3715793324" sldId="258"/>
            <ac:spMk id="1127" creationId="{419DA76F-B16C-4B1C-B366-669344E919EE}"/>
          </ac:spMkLst>
        </pc:spChg>
        <pc:spChg chg="add mod">
          <ac:chgData name="Kanellopoulos Konstantinos" userId="c97dae7913c683d6" providerId="LiveId" clId="{A2EEE1A8-E09A-4A0F-821C-40A37AAA0708}" dt="2019-10-14T15:00:41.407" v="904" actId="1037"/>
          <ac:spMkLst>
            <pc:docMk/>
            <pc:sldMk cId="3715793324" sldId="258"/>
            <ac:spMk id="1128" creationId="{ADDA1BFE-7073-4464-9C07-2918A5ECBCF5}"/>
          </ac:spMkLst>
        </pc:spChg>
        <pc:spChg chg="del">
          <ac:chgData name="Kanellopoulos Konstantinos" userId="c97dae7913c683d6" providerId="LiveId" clId="{A2EEE1A8-E09A-4A0F-821C-40A37AAA0708}" dt="2019-10-14T14:37:24.780" v="341" actId="478"/>
          <ac:spMkLst>
            <pc:docMk/>
            <pc:sldMk cId="3715793324" sldId="258"/>
            <ac:spMk id="1129" creationId="{A046C908-BBF4-4E1C-A982-1432443BC4D9}"/>
          </ac:spMkLst>
        </pc:spChg>
        <pc:spChg chg="add del mod">
          <ac:chgData name="Kanellopoulos Konstantinos" userId="c97dae7913c683d6" providerId="LiveId" clId="{A2EEE1A8-E09A-4A0F-821C-40A37AAA0708}" dt="2019-10-14T14:50:23.820" v="647" actId="478"/>
          <ac:spMkLst>
            <pc:docMk/>
            <pc:sldMk cId="3715793324" sldId="258"/>
            <ac:spMk id="1131" creationId="{5D32E802-71D8-4FEB-871F-D8B9F6412A6F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32" creationId="{8DAD1087-E3E4-4768-A6E9-7460CAA3140C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33" creationId="{EEC768EE-A032-489D-8C4A-87970C666EAF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34" creationId="{0FD441BC-182C-4F47-9CAC-472A78F5F14E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35" creationId="{A8EE1864-F41B-4354-9D68-3274D500E013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36" creationId="{E0F12A89-1CD1-45A3-A120-095D647CFCE0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37" creationId="{B4190391-51C9-4655-AF00-8A940EB0825A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38" creationId="{B6C606B1-5207-4926-8BA5-F52392992230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39" creationId="{42DFB2F8-DB3A-4F2F-A684-7699B10DA5D1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40" creationId="{4EE9FBB7-0D2D-4810-BF71-314ED5691293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41" creationId="{DA758439-3CD3-4187-A0AF-364CF896F069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42" creationId="{71CC891D-0992-44A0-B2E1-C2B5EAE9EA5A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43" creationId="{5F7FE7CF-4504-4DE9-A9AD-C4837D91902E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44" creationId="{DFE40E03-EBF8-4264-9B6D-543777F404BB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45" creationId="{B018EF22-D12F-44BB-8B0C-488B1AD8FF63}"/>
          </ac:spMkLst>
        </pc:spChg>
        <pc:spChg chg="del">
          <ac:chgData name="Kanellopoulos Konstantinos" userId="c97dae7913c683d6" providerId="LiveId" clId="{A2EEE1A8-E09A-4A0F-821C-40A37AAA0708}" dt="2019-10-14T14:37:46.096" v="347" actId="478"/>
          <ac:spMkLst>
            <pc:docMk/>
            <pc:sldMk cId="3715793324" sldId="258"/>
            <ac:spMk id="1147" creationId="{5901E025-A185-4AFC-AE73-0D8AAE0E0EBA}"/>
          </ac:spMkLst>
        </pc:spChg>
        <pc:spChg chg="del">
          <ac:chgData name="Kanellopoulos Konstantinos" userId="c97dae7913c683d6" providerId="LiveId" clId="{A2EEE1A8-E09A-4A0F-821C-40A37AAA0708}" dt="2019-10-14T14:37:46.096" v="347" actId="478"/>
          <ac:spMkLst>
            <pc:docMk/>
            <pc:sldMk cId="3715793324" sldId="258"/>
            <ac:spMk id="1149" creationId="{75F0C0E9-90DB-4E1C-A37E-2CC63F8BFC87}"/>
          </ac:spMkLst>
        </pc:spChg>
        <pc:spChg chg="del">
          <ac:chgData name="Kanellopoulos Konstantinos" userId="c97dae7913c683d6" providerId="LiveId" clId="{A2EEE1A8-E09A-4A0F-821C-40A37AAA0708}" dt="2019-10-14T14:37:46.096" v="347" actId="478"/>
          <ac:spMkLst>
            <pc:docMk/>
            <pc:sldMk cId="3715793324" sldId="258"/>
            <ac:spMk id="1151" creationId="{90F3FB31-C762-43D9-BF4C-98B7179F7B57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54" creationId="{4AB1045F-E592-4566-A701-AA51FFBFA8CE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55" creationId="{FF31A9FD-72B7-4816-BEDD-47FB89D2FDA5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56" creationId="{3D2E7AB6-BBF3-4409-8429-E874EA3B3C4A}"/>
          </ac:spMkLst>
        </pc:spChg>
        <pc:spChg chg="del">
          <ac:chgData name="Kanellopoulos Konstantinos" userId="c97dae7913c683d6" providerId="LiveId" clId="{A2EEE1A8-E09A-4A0F-821C-40A37AAA0708}" dt="2019-10-14T14:37:46.096" v="347" actId="478"/>
          <ac:spMkLst>
            <pc:docMk/>
            <pc:sldMk cId="3715793324" sldId="258"/>
            <ac:spMk id="1157" creationId="{10E52B02-9E7D-4D21-9ED8-056EB5F323FD}"/>
          </ac:spMkLst>
        </pc:spChg>
        <pc:spChg chg="del">
          <ac:chgData name="Kanellopoulos Konstantinos" userId="c97dae7913c683d6" providerId="LiveId" clId="{A2EEE1A8-E09A-4A0F-821C-40A37AAA0708}" dt="2019-10-14T14:37:46.096" v="347" actId="478"/>
          <ac:spMkLst>
            <pc:docMk/>
            <pc:sldMk cId="3715793324" sldId="258"/>
            <ac:spMk id="1158" creationId="{58913722-E72A-483A-9CCA-DAB97455C521}"/>
          </ac:spMkLst>
        </pc:spChg>
        <pc:spChg chg="del">
          <ac:chgData name="Kanellopoulos Konstantinos" userId="c97dae7913c683d6" providerId="LiveId" clId="{A2EEE1A8-E09A-4A0F-821C-40A37AAA0708}" dt="2019-10-14T14:37:46.096" v="347" actId="478"/>
          <ac:spMkLst>
            <pc:docMk/>
            <pc:sldMk cId="3715793324" sldId="258"/>
            <ac:spMk id="1159" creationId="{141D86CF-3892-4530-B0C0-B503BB466E37}"/>
          </ac:spMkLst>
        </pc:spChg>
        <pc:spChg chg="del">
          <ac:chgData name="Kanellopoulos Konstantinos" userId="c97dae7913c683d6" providerId="LiveId" clId="{A2EEE1A8-E09A-4A0F-821C-40A37AAA0708}" dt="2019-10-14T14:37:51.005" v="349" actId="478"/>
          <ac:spMkLst>
            <pc:docMk/>
            <pc:sldMk cId="3715793324" sldId="258"/>
            <ac:spMk id="1160" creationId="{95E5433A-C13F-4619-B281-CBB9495FDE4E}"/>
          </ac:spMkLst>
        </pc:spChg>
        <pc:spChg chg="del">
          <ac:chgData name="Kanellopoulos Konstantinos" userId="c97dae7913c683d6" providerId="LiveId" clId="{A2EEE1A8-E09A-4A0F-821C-40A37AAA0708}" dt="2019-10-14T14:38:08.310" v="357" actId="478"/>
          <ac:spMkLst>
            <pc:docMk/>
            <pc:sldMk cId="3715793324" sldId="258"/>
            <ac:spMk id="1161" creationId="{2FEB8316-FF43-4AEF-92FE-8C0A1D4F09C0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62" creationId="{E6F6EC07-74B6-4F8B-AC77-57EE1E479962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64" creationId="{ED3AB326-2F5A-41A5-BA3F-F4A91DE17A96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65" creationId="{9908037D-C0E6-4504-A146-2D2EE1929A0A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66" creationId="{FD0E40F6-624F-4BFA-B890-B6392E47E0D1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67" creationId="{620A6052-1395-4E3A-B2F7-9BB310F84286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68" creationId="{1BCF17A8-49A9-48AB-9E3A-E54970CCFB9F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69" creationId="{FB24DEFC-91F3-494A-84F9-503A534ECF29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70" creationId="{734C1C10-309D-4648-AD62-3DE12912FB24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71" creationId="{8C73C41C-618F-4460-96F8-85BDF37F78B2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72" creationId="{32192BFF-E676-4506-8A7B-3F74F963BEEE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73" creationId="{CFF1F3AE-1F81-48C8-B1CD-2B868D5A6A5D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74" creationId="{FAAD2444-308E-4FAD-8B66-85436E9D5643}"/>
          </ac:spMkLst>
        </pc:spChg>
        <pc:spChg chg="del">
          <ac:chgData name="Kanellopoulos Konstantinos" userId="c97dae7913c683d6" providerId="LiveId" clId="{A2EEE1A8-E09A-4A0F-821C-40A37AAA0708}" dt="2019-10-14T14:37:52.303" v="350" actId="478"/>
          <ac:spMkLst>
            <pc:docMk/>
            <pc:sldMk cId="3715793324" sldId="258"/>
            <ac:spMk id="1175" creationId="{944AEF86-B53D-42C9-9EB0-8185AD33F111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76" creationId="{28B10747-A40E-45F5-9AB5-4F21835F885F}"/>
          </ac:spMkLst>
        </pc:spChg>
        <pc:spChg chg="del">
          <ac:chgData name="Kanellopoulos Konstantinos" userId="c97dae7913c683d6" providerId="LiveId" clId="{A2EEE1A8-E09A-4A0F-821C-40A37AAA0708}" dt="2019-10-14T14:37:59.345" v="351" actId="478"/>
          <ac:spMkLst>
            <pc:docMk/>
            <pc:sldMk cId="3715793324" sldId="258"/>
            <ac:spMk id="1178" creationId="{E76491AB-A06F-45CD-A4F1-2DB41C30FCC4}"/>
          </ac:spMkLst>
        </pc:spChg>
        <pc:spChg chg="del">
          <ac:chgData name="Kanellopoulos Konstantinos" userId="c97dae7913c683d6" providerId="LiveId" clId="{A2EEE1A8-E09A-4A0F-821C-40A37AAA0708}" dt="2019-10-14T14:37:59.345" v="351" actId="478"/>
          <ac:spMkLst>
            <pc:docMk/>
            <pc:sldMk cId="3715793324" sldId="258"/>
            <ac:spMk id="1179" creationId="{46DB8BFB-9794-4B9B-A2F4-443315308305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80" creationId="{2BEEEF6A-67E4-44C3-8DC5-2D8A40D92914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81" creationId="{3AD6D0CF-5078-4E8E-A486-7FFCF65DB587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82" creationId="{6D105BCD-7940-479A-94A2-2497A40636AE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183" creationId="{E19DA0D1-FB73-4DCB-BC72-52B21E74EE30}"/>
          </ac:spMkLst>
        </pc:spChg>
        <pc:spChg chg="del">
          <ac:chgData name="Kanellopoulos Konstantinos" userId="c97dae7913c683d6" providerId="LiveId" clId="{A2EEE1A8-E09A-4A0F-821C-40A37AAA0708}" dt="2019-10-14T14:37:59.345" v="351" actId="478"/>
          <ac:spMkLst>
            <pc:docMk/>
            <pc:sldMk cId="3715793324" sldId="258"/>
            <ac:spMk id="1184" creationId="{D3752139-0DEC-47B5-94A5-93823A05E125}"/>
          </ac:spMkLst>
        </pc:spChg>
        <pc:spChg chg="del">
          <ac:chgData name="Kanellopoulos Konstantinos" userId="c97dae7913c683d6" providerId="LiveId" clId="{A2EEE1A8-E09A-4A0F-821C-40A37AAA0708}" dt="2019-10-14T14:37:59.345" v="351" actId="478"/>
          <ac:spMkLst>
            <pc:docMk/>
            <pc:sldMk cId="3715793324" sldId="258"/>
            <ac:spMk id="1185" creationId="{33FF605F-1CFA-4651-A02D-FCC2C26EFBBF}"/>
          </ac:spMkLst>
        </pc:spChg>
        <pc:spChg chg="del">
          <ac:chgData name="Kanellopoulos Konstantinos" userId="c97dae7913c683d6" providerId="LiveId" clId="{A2EEE1A8-E09A-4A0F-821C-40A37AAA0708}" dt="2019-10-14T14:37:59.345" v="351" actId="478"/>
          <ac:spMkLst>
            <pc:docMk/>
            <pc:sldMk cId="3715793324" sldId="258"/>
            <ac:spMk id="1186" creationId="{1D704505-1F33-4E11-93CD-A36B516A7F13}"/>
          </ac:spMkLst>
        </pc:spChg>
        <pc:spChg chg="del">
          <ac:chgData name="Kanellopoulos Konstantinos" userId="c97dae7913c683d6" providerId="LiveId" clId="{A2EEE1A8-E09A-4A0F-821C-40A37AAA0708}" dt="2019-10-14T14:37:59.345" v="351" actId="478"/>
          <ac:spMkLst>
            <pc:docMk/>
            <pc:sldMk cId="3715793324" sldId="258"/>
            <ac:spMk id="1187" creationId="{0E4975BD-31A1-4C7A-BFEB-3E71B55EC27B}"/>
          </ac:spMkLst>
        </pc:spChg>
        <pc:spChg chg="del">
          <ac:chgData name="Kanellopoulos Konstantinos" userId="c97dae7913c683d6" providerId="LiveId" clId="{A2EEE1A8-E09A-4A0F-821C-40A37AAA0708}" dt="2019-10-14T14:37:59.345" v="351" actId="478"/>
          <ac:spMkLst>
            <pc:docMk/>
            <pc:sldMk cId="3715793324" sldId="258"/>
            <ac:spMk id="1188" creationId="{CC98B4C0-2A12-42B9-B60C-0987AD536B9F}"/>
          </ac:spMkLst>
        </pc:spChg>
        <pc:spChg chg="del">
          <ac:chgData name="Kanellopoulos Konstantinos" userId="c97dae7913c683d6" providerId="LiveId" clId="{A2EEE1A8-E09A-4A0F-821C-40A37AAA0708}" dt="2019-10-14T14:37:59.345" v="351" actId="478"/>
          <ac:spMkLst>
            <pc:docMk/>
            <pc:sldMk cId="3715793324" sldId="258"/>
            <ac:spMk id="1189" creationId="{1F30F87F-15B8-4812-ABB1-78C24B24DC85}"/>
          </ac:spMkLst>
        </pc:spChg>
        <pc:spChg chg="del">
          <ac:chgData name="Kanellopoulos Konstantinos" userId="c97dae7913c683d6" providerId="LiveId" clId="{A2EEE1A8-E09A-4A0F-821C-40A37AAA0708}" dt="2019-10-14T14:37:59.345" v="351" actId="478"/>
          <ac:spMkLst>
            <pc:docMk/>
            <pc:sldMk cId="3715793324" sldId="258"/>
            <ac:spMk id="1190" creationId="{270E881E-D4EC-461A-AE2B-35644D383773}"/>
          </ac:spMkLst>
        </pc:spChg>
        <pc:spChg chg="del">
          <ac:chgData name="Kanellopoulos Konstantinos" userId="c97dae7913c683d6" providerId="LiveId" clId="{A2EEE1A8-E09A-4A0F-821C-40A37AAA0708}" dt="2019-10-14T14:37:59.345" v="351" actId="478"/>
          <ac:spMkLst>
            <pc:docMk/>
            <pc:sldMk cId="3715793324" sldId="258"/>
            <ac:spMk id="1191" creationId="{E4C7549E-0641-4BFA-AB57-7EC2D0A0B0E0}"/>
          </ac:spMkLst>
        </pc:spChg>
        <pc:spChg chg="del">
          <ac:chgData name="Kanellopoulos Konstantinos" userId="c97dae7913c683d6" providerId="LiveId" clId="{A2EEE1A8-E09A-4A0F-821C-40A37AAA0708}" dt="2019-10-14T14:37:59.345" v="351" actId="478"/>
          <ac:spMkLst>
            <pc:docMk/>
            <pc:sldMk cId="3715793324" sldId="258"/>
            <ac:spMk id="1192" creationId="{F35B0064-F3A5-44AF-A640-6784A46F8B96}"/>
          </ac:spMkLst>
        </pc:spChg>
        <pc:spChg chg="del mod">
          <ac:chgData name="Kanellopoulos Konstantinos" userId="c97dae7913c683d6" providerId="LiveId" clId="{A2EEE1A8-E09A-4A0F-821C-40A37AAA0708}" dt="2019-10-14T14:38:06.816" v="356" actId="478"/>
          <ac:spMkLst>
            <pc:docMk/>
            <pc:sldMk cId="3715793324" sldId="258"/>
            <ac:spMk id="1193" creationId="{6739F1BE-E251-45DB-95BA-3CE78115C1FE}"/>
          </ac:spMkLst>
        </pc:spChg>
        <pc:spChg chg="del">
          <ac:chgData name="Kanellopoulos Konstantinos" userId="c97dae7913c683d6" providerId="LiveId" clId="{A2EEE1A8-E09A-4A0F-821C-40A37AAA0708}" dt="2019-10-14T14:38:02.694" v="352" actId="478"/>
          <ac:spMkLst>
            <pc:docMk/>
            <pc:sldMk cId="3715793324" sldId="258"/>
            <ac:spMk id="1194" creationId="{BADC3ECA-E480-448D-92E9-E7FC4C79BBBC}"/>
          </ac:spMkLst>
        </pc:spChg>
        <pc:spChg chg="del">
          <ac:chgData name="Kanellopoulos Konstantinos" userId="c97dae7913c683d6" providerId="LiveId" clId="{A2EEE1A8-E09A-4A0F-821C-40A37AAA0708}" dt="2019-10-14T14:38:29.616" v="359" actId="478"/>
          <ac:spMkLst>
            <pc:docMk/>
            <pc:sldMk cId="3715793324" sldId="258"/>
            <ac:spMk id="1197" creationId="{39611BF8-4BA1-49F9-A340-17E8A2FC2144}"/>
          </ac:spMkLst>
        </pc:spChg>
        <pc:spChg chg="del">
          <ac:chgData name="Kanellopoulos Konstantinos" userId="c97dae7913c683d6" providerId="LiveId" clId="{A2EEE1A8-E09A-4A0F-821C-40A37AAA0708}" dt="2019-10-14T14:38:29.616" v="359" actId="478"/>
          <ac:spMkLst>
            <pc:docMk/>
            <pc:sldMk cId="3715793324" sldId="258"/>
            <ac:spMk id="1198" creationId="{60D1A530-C3BE-44EF-8A19-70F21C85F47B}"/>
          </ac:spMkLst>
        </pc:spChg>
        <pc:spChg chg="del">
          <ac:chgData name="Kanellopoulos Konstantinos" userId="c97dae7913c683d6" providerId="LiveId" clId="{A2EEE1A8-E09A-4A0F-821C-40A37AAA0708}" dt="2019-10-14T14:38:29.616" v="359" actId="478"/>
          <ac:spMkLst>
            <pc:docMk/>
            <pc:sldMk cId="3715793324" sldId="258"/>
            <ac:spMk id="1199" creationId="{D7AEDABB-C491-410E-BC94-546766A4DC6D}"/>
          </ac:spMkLst>
        </pc:spChg>
        <pc:spChg chg="del">
          <ac:chgData name="Kanellopoulos Konstantinos" userId="c97dae7913c683d6" providerId="LiveId" clId="{A2EEE1A8-E09A-4A0F-821C-40A37AAA0708}" dt="2019-10-14T14:38:29.616" v="359" actId="478"/>
          <ac:spMkLst>
            <pc:docMk/>
            <pc:sldMk cId="3715793324" sldId="258"/>
            <ac:spMk id="1200" creationId="{71D12CD8-442D-43EA-AC7E-B1A11CB83844}"/>
          </ac:spMkLst>
        </pc:spChg>
        <pc:spChg chg="del">
          <ac:chgData name="Kanellopoulos Konstantinos" userId="c97dae7913c683d6" providerId="LiveId" clId="{A2EEE1A8-E09A-4A0F-821C-40A37AAA0708}" dt="2019-10-14T14:38:29.616" v="359" actId="478"/>
          <ac:spMkLst>
            <pc:docMk/>
            <pc:sldMk cId="3715793324" sldId="258"/>
            <ac:spMk id="1201" creationId="{DA702E6C-DB93-4D54-AD08-40FA2B01AAB4}"/>
          </ac:spMkLst>
        </pc:spChg>
        <pc:spChg chg="del">
          <ac:chgData name="Kanellopoulos Konstantinos" userId="c97dae7913c683d6" providerId="LiveId" clId="{A2EEE1A8-E09A-4A0F-821C-40A37AAA0708}" dt="2019-10-14T14:38:31.768" v="360" actId="478"/>
          <ac:spMkLst>
            <pc:docMk/>
            <pc:sldMk cId="3715793324" sldId="258"/>
            <ac:spMk id="1204" creationId="{184A715D-01EC-41D4-902C-EA0FF3ED059A}"/>
          </ac:spMkLst>
        </pc:spChg>
        <pc:spChg chg="del">
          <ac:chgData name="Kanellopoulos Konstantinos" userId="c97dae7913c683d6" providerId="LiveId" clId="{A2EEE1A8-E09A-4A0F-821C-40A37AAA0708}" dt="2019-10-14T14:38:25.732" v="358" actId="478"/>
          <ac:spMkLst>
            <pc:docMk/>
            <pc:sldMk cId="3715793324" sldId="258"/>
            <ac:spMk id="1207" creationId="{841E24D2-7276-443D-9F7D-AF734C3989DF}"/>
          </ac:spMkLst>
        </pc:spChg>
        <pc:spChg chg="mod">
          <ac:chgData name="Kanellopoulos Konstantinos" userId="c97dae7913c683d6" providerId="LiveId" clId="{A2EEE1A8-E09A-4A0F-821C-40A37AAA0708}" dt="2019-10-14T21:33:08.321" v="2636" actId="1076"/>
          <ac:spMkLst>
            <pc:docMk/>
            <pc:sldMk cId="3715793324" sldId="258"/>
            <ac:spMk id="1208" creationId="{D3BDCE0E-CAAC-4CB9-9B26-933747EE1B6F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209" creationId="{6097D6A7-3834-4E40-AD03-3A51070CB100}"/>
          </ac:spMkLst>
        </pc:spChg>
        <pc:spChg chg="add del mod">
          <ac:chgData name="Kanellopoulos Konstantinos" userId="c97dae7913c683d6" providerId="LiveId" clId="{A2EEE1A8-E09A-4A0F-821C-40A37AAA0708}" dt="2019-10-14T15:51:01.985" v="1708" actId="1038"/>
          <ac:spMkLst>
            <pc:docMk/>
            <pc:sldMk cId="3715793324" sldId="258"/>
            <ac:spMk id="1210" creationId="{452DBEB9-B0AB-4848-824F-63497345DAA6}"/>
          </ac:spMkLst>
        </pc:spChg>
        <pc:spChg chg="del">
          <ac:chgData name="Kanellopoulos Konstantinos" userId="c97dae7913c683d6" providerId="LiveId" clId="{A2EEE1A8-E09A-4A0F-821C-40A37AAA0708}" dt="2019-10-14T14:37:49.017" v="348" actId="478"/>
          <ac:spMkLst>
            <pc:docMk/>
            <pc:sldMk cId="3715793324" sldId="258"/>
            <ac:spMk id="1211" creationId="{A1D507C8-F425-45C7-8A50-B528900C6FB7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46" creationId="{79801776-001A-4CF2-9722-FA009D4988AA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47" creationId="{0AE12C15-6B73-457E-A373-4F5C1269C8A0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48" creationId="{8D4D6D7D-6F06-4C96-877A-F8F24C2776A2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49" creationId="{01A6DAD5-DD2A-42F1-8BB0-1E41629F8D71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50" creationId="{BBC2842E-0E4B-4F33-A384-B4A7B8D6AA23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51" creationId="{A7743AE4-5E44-43A7-AF2C-143CBFAC69BC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52" creationId="{969ECF3E-C2F5-4C81-98FF-E55F9474C63E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53" creationId="{ED3BC58D-C0AF-413B-958B-1F0CD5A1A577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54" creationId="{94CC9709-689B-4F0D-BCFC-AE95C7673282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55" creationId="{441EB7C8-7F4D-4E2C-8C03-BE977A9437E3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56" creationId="{61D88185-8417-4276-81BC-52B45C8139C5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57" creationId="{C60DAD36-6CF7-4D20-9429-6EC1CB9A96F3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58" creationId="{3BF82C76-2DBA-446B-9857-13222F874390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59" creationId="{63BB5E9E-B51A-4D29-9A60-6023622377B6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60" creationId="{0291CE3E-9DFE-44DD-A413-2971D00D8310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61" creationId="{9FB946A5-AABD-4110-8F22-553C4F9419CA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62" creationId="{BF3CE763-300B-4759-86AD-141C36EF3F98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63" creationId="{31052543-8D4E-4462-A96B-C3D44FE06AC3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64" creationId="{095BFF7B-95E3-4B26-887B-C6EAB69E9285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66" creationId="{7D68472F-EAD6-4A72-84B1-01F5412C0590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67" creationId="{14E70935-E6B3-4D76-998F-3082956C8D54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68" creationId="{71F8DD8D-0E24-448F-8C01-C9A452D4B9E6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69" creationId="{7A04D078-CE8F-4EAD-9658-238E2E7E564D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70" creationId="{D27C2E19-98E0-4ADE-A859-9E4F1FDE8EC1}"/>
          </ac:spMkLst>
        </pc:spChg>
        <pc:spChg chg="add del mod">
          <ac:chgData name="Kanellopoulos Konstantinos" userId="c97dae7913c683d6" providerId="LiveId" clId="{A2EEE1A8-E09A-4A0F-821C-40A37AAA0708}" dt="2019-10-14T14:54:18.049" v="737" actId="478"/>
          <ac:spMkLst>
            <pc:docMk/>
            <pc:sldMk cId="3715793324" sldId="258"/>
            <ac:spMk id="1382" creationId="{2C9BFA6F-BC0F-4ACB-9B70-F8A983C0C087}"/>
          </ac:spMkLst>
        </pc:spChg>
        <pc:spChg chg="add del mod">
          <ac:chgData name="Kanellopoulos Konstantinos" userId="c97dae7913c683d6" providerId="LiveId" clId="{A2EEE1A8-E09A-4A0F-821C-40A37AAA0708}" dt="2019-10-14T14:54:18.049" v="737" actId="478"/>
          <ac:spMkLst>
            <pc:docMk/>
            <pc:sldMk cId="3715793324" sldId="258"/>
            <ac:spMk id="1383" creationId="{44E82D4B-85EC-4D5D-9F13-C054B503C43E}"/>
          </ac:spMkLst>
        </pc:spChg>
        <pc:spChg chg="add del mod">
          <ac:chgData name="Kanellopoulos Konstantinos" userId="c97dae7913c683d6" providerId="LiveId" clId="{A2EEE1A8-E09A-4A0F-821C-40A37AAA0708}" dt="2019-10-14T14:54:18.049" v="737" actId="478"/>
          <ac:spMkLst>
            <pc:docMk/>
            <pc:sldMk cId="3715793324" sldId="258"/>
            <ac:spMk id="1384" creationId="{24BC0EAE-E547-480C-875B-C80A438DB483}"/>
          </ac:spMkLst>
        </pc:spChg>
        <pc:spChg chg="add del mod">
          <ac:chgData name="Kanellopoulos Konstantinos" userId="c97dae7913c683d6" providerId="LiveId" clId="{A2EEE1A8-E09A-4A0F-821C-40A37AAA0708}" dt="2019-10-14T14:54:18.049" v="737" actId="478"/>
          <ac:spMkLst>
            <pc:docMk/>
            <pc:sldMk cId="3715793324" sldId="258"/>
            <ac:spMk id="1385" creationId="{4314A8B5-F6E0-4FF3-85FF-8E22087BCED4}"/>
          </ac:spMkLst>
        </pc:spChg>
        <pc:spChg chg="add del mod">
          <ac:chgData name="Kanellopoulos Konstantinos" userId="c97dae7913c683d6" providerId="LiveId" clId="{A2EEE1A8-E09A-4A0F-821C-40A37AAA0708}" dt="2019-10-14T14:58:12.395" v="775"/>
          <ac:spMkLst>
            <pc:docMk/>
            <pc:sldMk cId="3715793324" sldId="258"/>
            <ac:spMk id="1386" creationId="{CFB6E391-ECCF-4016-A717-3D9BFFE71E75}"/>
          </ac:spMkLst>
        </pc:spChg>
        <pc:spChg chg="add del mod">
          <ac:chgData name="Kanellopoulos Konstantinos" userId="c97dae7913c683d6" providerId="LiveId" clId="{A2EEE1A8-E09A-4A0F-821C-40A37AAA0708}" dt="2019-10-14T14:54:14.517" v="736" actId="478"/>
          <ac:spMkLst>
            <pc:docMk/>
            <pc:sldMk cId="3715793324" sldId="258"/>
            <ac:spMk id="1387" creationId="{C6C9465C-1CBA-476C-BA85-D8D9B08E9C3E}"/>
          </ac:spMkLst>
        </pc:spChg>
        <pc:spChg chg="add del mod">
          <ac:chgData name="Kanellopoulos Konstantinos" userId="c97dae7913c683d6" providerId="LiveId" clId="{A2EEE1A8-E09A-4A0F-821C-40A37AAA0708}" dt="2019-10-14T14:54:11.163" v="735" actId="478"/>
          <ac:spMkLst>
            <pc:docMk/>
            <pc:sldMk cId="3715793324" sldId="258"/>
            <ac:spMk id="1388" creationId="{CC51E38B-A5BE-4E33-9EC6-19479685BAF6}"/>
          </ac:spMkLst>
        </pc:spChg>
        <pc:spChg chg="add del mod">
          <ac:chgData name="Kanellopoulos Konstantinos" userId="c97dae7913c683d6" providerId="LiveId" clId="{A2EEE1A8-E09A-4A0F-821C-40A37AAA0708}" dt="2019-10-14T14:54:11.163" v="735" actId="478"/>
          <ac:spMkLst>
            <pc:docMk/>
            <pc:sldMk cId="3715793324" sldId="258"/>
            <ac:spMk id="1389" creationId="{ABE32C02-AE68-4D67-B062-5CC40411A82C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390" creationId="{0CB21A5B-4209-4B7B-82F1-32DB7C4EB008}"/>
          </ac:spMkLst>
        </pc:spChg>
        <pc:spChg chg="add del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391" creationId="{CC4A053E-0153-4062-9AE2-0C210AE722F2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392" creationId="{9B89030A-A92D-4948-BB98-70EA1147AAD9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393" creationId="{B63C66B6-0527-4CED-A740-23A7A02DCC48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394" creationId="{A27974D0-B023-4236-93CD-33933B42CDA1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395" creationId="{4A71A235-E148-4F99-AF8C-E418C9C266C2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396" creationId="{C464256C-37B0-489F-96EF-5DAF808D5A64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397" creationId="{D3E68A4A-2F98-41EE-BB72-F6AF75A3E418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398" creationId="{551954AE-9AA2-4889-B29B-33C0FE2F1352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399" creationId="{840A4BCB-F5B6-4152-A329-C40114315816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403" creationId="{4839A5BC-214B-4B74-BBE0-658E21EFB6B6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404" creationId="{4893768F-DBB3-4FE6-BAE1-008BA3E5454F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405" creationId="{6843C4DB-D629-43D9-B45D-4DA642E2029C}"/>
          </ac:spMkLst>
        </pc:spChg>
        <pc:spChg chg="add del mod">
          <ac:chgData name="Kanellopoulos Konstantinos" userId="c97dae7913c683d6" providerId="LiveId" clId="{A2EEE1A8-E09A-4A0F-821C-40A37AAA0708}" dt="2019-10-14T15:12:27.435" v="996" actId="478"/>
          <ac:spMkLst>
            <pc:docMk/>
            <pc:sldMk cId="3715793324" sldId="258"/>
            <ac:spMk id="1406" creationId="{9A9EBE13-E0E0-4256-85E5-8A1D20A78188}"/>
          </ac:spMkLst>
        </pc:spChg>
        <pc:spChg chg="add mod">
          <ac:chgData name="Kanellopoulos Konstantinos" userId="c97dae7913c683d6" providerId="LiveId" clId="{A2EEE1A8-E09A-4A0F-821C-40A37AAA0708}" dt="2019-10-14T21:42:36.585" v="2773" actId="1036"/>
          <ac:spMkLst>
            <pc:docMk/>
            <pc:sldMk cId="3715793324" sldId="258"/>
            <ac:spMk id="1407" creationId="{BF632B1C-0FA4-4D4F-AF0A-7CB5400FEF9F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408" creationId="{30603193-ECB2-4B10-8C89-A10265A7E2B9}"/>
          </ac:spMkLst>
        </pc:spChg>
        <pc:spChg chg="add mod">
          <ac:chgData name="Kanellopoulos Konstantinos" userId="c97dae7913c683d6" providerId="LiveId" clId="{A2EEE1A8-E09A-4A0F-821C-40A37AAA0708}" dt="2019-10-14T21:35:25.086" v="2643" actId="1076"/>
          <ac:spMkLst>
            <pc:docMk/>
            <pc:sldMk cId="3715793324" sldId="258"/>
            <ac:spMk id="1409" creationId="{48AA94CA-485F-43B4-B376-68ED3E573F0C}"/>
          </ac:spMkLst>
        </pc:spChg>
        <pc:spChg chg="add mod">
          <ac:chgData name="Kanellopoulos Konstantinos" userId="c97dae7913c683d6" providerId="LiveId" clId="{A2EEE1A8-E09A-4A0F-821C-40A37AAA0708}" dt="2019-10-14T21:43:09.482" v="2776" actId="207"/>
          <ac:spMkLst>
            <pc:docMk/>
            <pc:sldMk cId="3715793324" sldId="258"/>
            <ac:spMk id="1410" creationId="{48D60C22-2E43-4ED9-90A6-ECCD6AB6F017}"/>
          </ac:spMkLst>
        </pc:spChg>
        <pc:spChg chg="add mod">
          <ac:chgData name="Kanellopoulos Konstantinos" userId="c97dae7913c683d6" providerId="LiveId" clId="{A2EEE1A8-E09A-4A0F-821C-40A37AAA0708}" dt="2019-10-14T21:35:31.879" v="2657" actId="1037"/>
          <ac:spMkLst>
            <pc:docMk/>
            <pc:sldMk cId="3715793324" sldId="258"/>
            <ac:spMk id="1413" creationId="{3DCCED2D-305D-4337-9822-D8831B20FD37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14" creationId="{FB246D21-D70D-4D7F-B143-483B88252A17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15" creationId="{91B69B1D-BB67-4604-9CC1-B91B54B4B947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16" creationId="{96624647-3C30-4B56-BC73-F81723FE34C4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17" creationId="{F0413B94-4384-4BF9-BC33-9DFA7AE72C9A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18" creationId="{2907EF5C-D939-443A-8DBF-23AFEB302CD8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19" creationId="{067F8DA9-E054-43CF-9B75-A3C9E64F22F7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20" creationId="{5CD69317-CB1B-467D-9ED6-38FC67818803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21" creationId="{B3479976-4FE7-4287-BAD6-4BA27A85163B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22" creationId="{EA51092E-6B46-4035-AA3D-39E249747621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23" creationId="{2F732389-19BE-49B1-AA59-C74E195F32FC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24" creationId="{3DC98440-14D4-461A-B4E7-63948515330C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25" creationId="{11FDF07A-012F-4934-8539-19209AE5C3B0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26" creationId="{4889D5F8-A4A3-42E2-BC7F-69635DABA51A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27" creationId="{1454AF01-59F0-4A9D-BCCF-1BF939B91F60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28" creationId="{25D3FC0C-24AA-4467-828E-DBB2C5685CD0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29" creationId="{A79FAE59-DA42-44F0-9379-ADE674A7C6D3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30" creationId="{31D4F76E-6330-46A9-8F02-F5DE9D33E8D8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31" creationId="{AE7BEAA3-85E3-4F67-899E-40A2B549A224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32" creationId="{AA0BFBB0-67A3-44BF-9C60-CB4FA54AD18C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33" creationId="{5641EB62-9882-4926-93D2-AA08BF3DB269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34" creationId="{DC2FE4C0-EC5E-4C81-8CF6-64E8F0A607F3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35" creationId="{0090B411-3774-4199-B1B6-C6B36DBF56C5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36" creationId="{BDC075B7-6C82-44CE-B90C-52FD9997D006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37" creationId="{4D2319EB-4706-4E94-A2BA-EC7F4CA70916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38" creationId="{2D044A85-FF8E-4634-896B-806B8F3F92AE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39" creationId="{CFAF3034-B3A2-4015-92ED-EE9A1761D8AF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40" creationId="{C3D20AC4-F780-4F83-8D76-1AE475B4C492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41" creationId="{4EDDA841-969A-4064-8A3C-1F3F0AACE708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42" creationId="{5DA36A36-18C9-4CC7-9CBC-3EA6598835FE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43" creationId="{75C4EE2D-FA5B-46B8-90C5-FB2E1CE28FFE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44" creationId="{F0D3864B-C47D-4D04-90EA-D9C7EEB70E39}"/>
          </ac:spMkLst>
        </pc:spChg>
        <pc:spChg chg="add mod">
          <ac:chgData name="Kanellopoulos Konstantinos" userId="c97dae7913c683d6" providerId="LiveId" clId="{A2EEE1A8-E09A-4A0F-821C-40A37AAA0708}" dt="2019-10-14T18:01:40.288" v="2396" actId="1035"/>
          <ac:spMkLst>
            <pc:docMk/>
            <pc:sldMk cId="3715793324" sldId="258"/>
            <ac:spMk id="1445" creationId="{617CE9C8-320A-4BB3-ACEE-6C0A4E2D7734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46" creationId="{0EFA449B-D90E-45D1-82FB-C45EDBDAF1AE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47" creationId="{BAE12191-1CA3-483F-A8B1-E6617B6CCDA8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48" creationId="{5EF9915D-6A1A-4718-BED3-25B20A2ABFE6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49" creationId="{EEB21B26-1928-42BA-A48F-D379B321C3BF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50" creationId="{88162F9C-824D-4621-BAB1-A265BDE5D652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51" creationId="{7A51AEFC-C0FC-4C79-A67F-C49EF700DD8D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52" creationId="{5B7BD1FD-22E4-4588-A662-829B67CFBA76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53" creationId="{8980F516-55C7-44DA-852D-FFEFB3478EFC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54" creationId="{1951F452-C2DD-45BB-AC42-35D94AB99399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55" creationId="{DBB081BD-B79E-4E68-8604-D21A56100355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56" creationId="{6DAEB379-57ED-4244-BD69-6E51FA82894E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57" creationId="{DDE9D359-AE79-4BAC-992B-F112C0E92F74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58" creationId="{C9998DBC-CEFB-4079-9C9D-6C015AEB5014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59" creationId="{894173D2-13B9-44A8-9E6C-869A51D08CA5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60" creationId="{AB6D9FF2-92A2-41F6-A6CA-E04F21DAA7C7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61" creationId="{3A67120A-DDBC-43E5-8643-9C92B4BEB48A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62" creationId="{394FD04B-375C-4060-AC6E-B8C1CE71AB20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63" creationId="{349F688A-4535-4718-847E-99BA48A39E51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64" creationId="{EEB7FA0F-86EE-49D9-AB69-EA88069AD9CE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65" creationId="{8DA07304-7743-42F3-BD28-9E1AF7CC6BDE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66" creationId="{533E4EE9-870F-4EA2-92C9-8BBC054656DF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67" creationId="{D33A8414-08F0-47F9-9A2D-4CDF14FEE506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69" creationId="{06CE1BF6-CB66-4E2D-8E5B-ACEEAFF34696}"/>
          </ac:spMkLst>
        </pc:spChg>
        <pc:spChg chg="add mod">
          <ac:chgData name="Kanellopoulos Konstantinos" userId="c97dae7913c683d6" providerId="LiveId" clId="{A2EEE1A8-E09A-4A0F-821C-40A37AAA0708}" dt="2019-10-14T15:57:08.937" v="1763" actId="164"/>
          <ac:spMkLst>
            <pc:docMk/>
            <pc:sldMk cId="3715793324" sldId="258"/>
            <ac:spMk id="1470" creationId="{B504EABA-7D1F-4DDE-9FAF-6E7DF12A0028}"/>
          </ac:spMkLst>
        </pc:spChg>
        <pc:spChg chg="add del mod">
          <ac:chgData name="Kanellopoulos Konstantinos" userId="c97dae7913c683d6" providerId="LiveId" clId="{A2EEE1A8-E09A-4A0F-821C-40A37AAA0708}" dt="2019-10-14T15:57:34.453" v="1768" actId="478"/>
          <ac:spMkLst>
            <pc:docMk/>
            <pc:sldMk cId="3715793324" sldId="258"/>
            <ac:spMk id="1471" creationId="{28BCDF17-2442-49A6-92F5-752465788D2A}"/>
          </ac:spMkLst>
        </pc:spChg>
        <pc:spChg chg="add mod">
          <ac:chgData name="Kanellopoulos Konstantinos" userId="c97dae7913c683d6" providerId="LiveId" clId="{A2EEE1A8-E09A-4A0F-821C-40A37AAA0708}" dt="2019-10-14T15:57:41.377" v="1769" actId="1076"/>
          <ac:spMkLst>
            <pc:docMk/>
            <pc:sldMk cId="3715793324" sldId="258"/>
            <ac:spMk id="1472" creationId="{DF0E0569-FA57-4B1A-BD17-50427C9AED9D}"/>
          </ac:spMkLst>
        </pc:spChg>
        <pc:spChg chg="add mod">
          <ac:chgData name="Kanellopoulos Konstantinos" userId="c97dae7913c683d6" providerId="LiveId" clId="{A2EEE1A8-E09A-4A0F-821C-40A37AAA0708}" dt="2019-10-14T15:57:54.551" v="1771" actId="1076"/>
          <ac:spMkLst>
            <pc:docMk/>
            <pc:sldMk cId="3715793324" sldId="258"/>
            <ac:spMk id="1473" creationId="{6C1947F4-5769-419A-88B9-4FF765ED1422}"/>
          </ac:spMkLst>
        </pc:spChg>
        <pc:spChg chg="add mod">
          <ac:chgData name="Kanellopoulos Konstantinos" userId="c97dae7913c683d6" providerId="LiveId" clId="{A2EEE1A8-E09A-4A0F-821C-40A37AAA0708}" dt="2019-10-14T14:59:42.764" v="790" actId="1076"/>
          <ac:spMkLst>
            <pc:docMk/>
            <pc:sldMk cId="3715793324" sldId="258"/>
            <ac:spMk id="1485" creationId="{833D6C82-6CAE-405D-8E67-781A655F4C6E}"/>
          </ac:spMkLst>
        </pc:spChg>
        <pc:grpChg chg="add mod">
          <ac:chgData name="Kanellopoulos Konstantinos" userId="c97dae7913c683d6" providerId="LiveId" clId="{A2EEE1A8-E09A-4A0F-821C-40A37AAA0708}" dt="2019-10-14T18:01:12.944" v="2392" actId="1036"/>
          <ac:grpSpMkLst>
            <pc:docMk/>
            <pc:sldMk cId="3715793324" sldId="258"/>
            <ac:grpSpMk id="21" creationId="{9A94AC36-C496-4F44-9E2F-EFADB7C48E69}"/>
          </ac:grpSpMkLst>
        </pc:grpChg>
        <pc:grpChg chg="add mod">
          <ac:chgData name="Kanellopoulos Konstantinos" userId="c97dae7913c683d6" providerId="LiveId" clId="{A2EEE1A8-E09A-4A0F-821C-40A37AAA0708}" dt="2019-10-14T17:47:54.215" v="2185" actId="1036"/>
          <ac:grpSpMkLst>
            <pc:docMk/>
            <pc:sldMk cId="3715793324" sldId="258"/>
            <ac:grpSpMk id="26" creationId="{1DDEC716-7F20-4A0F-9EF6-5A82194BB188}"/>
          </ac:grpSpMkLst>
        </pc:grpChg>
        <pc:grpChg chg="del">
          <ac:chgData name="Kanellopoulos Konstantinos" userId="c97dae7913c683d6" providerId="LiveId" clId="{A2EEE1A8-E09A-4A0F-821C-40A37AAA0708}" dt="2019-10-14T14:37:24.780" v="341" actId="478"/>
          <ac:grpSpMkLst>
            <pc:docMk/>
            <pc:sldMk cId="3715793324" sldId="258"/>
            <ac:grpSpMk id="348" creationId="{2C8BA6EE-80FA-433E-A28D-F7A3EAB3A58A}"/>
          </ac:grpSpMkLst>
        </pc:grpChg>
        <pc:grpChg chg="del">
          <ac:chgData name="Kanellopoulos Konstantinos" userId="c97dae7913c683d6" providerId="LiveId" clId="{A2EEE1A8-E09A-4A0F-821C-40A37AAA0708}" dt="2019-10-14T14:32:05.070" v="74" actId="478"/>
          <ac:grpSpMkLst>
            <pc:docMk/>
            <pc:sldMk cId="3715793324" sldId="258"/>
            <ac:grpSpMk id="742" creationId="{67964926-ADF9-44DA-AA23-78EF3E09A1AB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758" creationId="{EAC87663-65A2-494E-B07C-E0B1768E43C0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777" creationId="{7A639EAF-2382-4F7E-A7EF-04B6DFDF877E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780" creationId="{5F2EF4B4-DD5D-4E6F-BCDA-4D2386B9E941}"/>
          </ac:grpSpMkLst>
        </pc:grpChg>
        <pc:grpChg chg="del">
          <ac:chgData name="Kanellopoulos Konstantinos" userId="c97dae7913c683d6" providerId="LiveId" clId="{A2EEE1A8-E09A-4A0F-821C-40A37AAA0708}" dt="2019-10-14T14:32:05.070" v="74" actId="478"/>
          <ac:grpSpMkLst>
            <pc:docMk/>
            <pc:sldMk cId="3715793324" sldId="258"/>
            <ac:grpSpMk id="786" creationId="{71E3D7FE-58F8-4406-BB5C-0E047751F745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789" creationId="{70DF9994-0700-487C-98A5-1C5E6E89854A}"/>
          </ac:grpSpMkLst>
        </pc:grpChg>
        <pc:grpChg chg="del">
          <ac:chgData name="Kanellopoulos Konstantinos" userId="c97dae7913c683d6" providerId="LiveId" clId="{A2EEE1A8-E09A-4A0F-821C-40A37AAA0708}" dt="2019-10-14T14:32:05.070" v="74" actId="478"/>
          <ac:grpSpMkLst>
            <pc:docMk/>
            <pc:sldMk cId="3715793324" sldId="258"/>
            <ac:grpSpMk id="815" creationId="{EAA6EFD7-60B7-463A-8BE2-27CE719E3800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828" creationId="{24A6886F-C122-41ED-9E16-A9F4643B3464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847" creationId="{73DED036-9611-44FC-B54F-0888C55C03F4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854" creationId="{C246849E-65A9-4CFC-8255-0862280CD9B0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861" creationId="{BE2F1208-64E5-49A1-A967-BAFFF0C7BCCA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872" creationId="{19E29F31-AF0F-429F-B8FC-EBA20F700FAF}"/>
          </ac:grpSpMkLst>
        </pc:grpChg>
        <pc:grpChg chg="del">
          <ac:chgData name="Kanellopoulos Konstantinos" userId="c97dae7913c683d6" providerId="LiveId" clId="{A2EEE1A8-E09A-4A0F-821C-40A37AAA0708}" dt="2019-10-14T14:32:05.070" v="74" actId="478"/>
          <ac:grpSpMkLst>
            <pc:docMk/>
            <pc:sldMk cId="3715793324" sldId="258"/>
            <ac:grpSpMk id="891" creationId="{2BEA9727-B6A7-45FA-8914-E719165EE71F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904" creationId="{FF87CFE4-50C8-472E-8F79-B6212AFDF8B8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923" creationId="{9DD3B11A-739F-4F8C-96D3-E6150F3510D3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930" creationId="{4368AE9C-F46A-4DAB-B4C5-4F09E81EBED1}"/>
          </ac:grpSpMkLst>
        </pc:grpChg>
        <pc:grpChg chg="del">
          <ac:chgData name="Kanellopoulos Konstantinos" userId="c97dae7913c683d6" providerId="LiveId" clId="{A2EEE1A8-E09A-4A0F-821C-40A37AAA0708}" dt="2019-10-14T14:32:05.070" v="74" actId="478"/>
          <ac:grpSpMkLst>
            <pc:docMk/>
            <pc:sldMk cId="3715793324" sldId="258"/>
            <ac:grpSpMk id="951" creationId="{AC3A2064-573D-45A9-9BCE-1BE32F6E410F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964" creationId="{71CD370B-7DAC-4DA6-8584-8ACA3B4CB5B4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995" creationId="{E8BADEB7-E0BB-4475-9CCA-972B063F934C}"/>
          </ac:grpSpMkLst>
        </pc:grpChg>
        <pc:grpChg chg="del">
          <ac:chgData name="Kanellopoulos Konstantinos" userId="c97dae7913c683d6" providerId="LiveId" clId="{A2EEE1A8-E09A-4A0F-821C-40A37AAA0708}" dt="2019-10-14T14:32:00.049" v="73" actId="478"/>
          <ac:grpSpMkLst>
            <pc:docMk/>
            <pc:sldMk cId="3715793324" sldId="258"/>
            <ac:grpSpMk id="1002" creationId="{8F3765E4-7A80-4B42-88EB-A3556A1D442C}"/>
          </ac:grpSpMkLst>
        </pc:grpChg>
        <pc:grpChg chg="del">
          <ac:chgData name="Kanellopoulos Konstantinos" userId="c97dae7913c683d6" providerId="LiveId" clId="{A2EEE1A8-E09A-4A0F-821C-40A37AAA0708}" dt="2019-10-14T14:34:08.209" v="299" actId="478"/>
          <ac:grpSpMkLst>
            <pc:docMk/>
            <pc:sldMk cId="3715793324" sldId="258"/>
            <ac:grpSpMk id="1012" creationId="{82D4B31D-0D3E-43F5-B61F-ACEA967638E3}"/>
          </ac:grpSpMkLst>
        </pc:grpChg>
        <pc:grpChg chg="del">
          <ac:chgData name="Kanellopoulos Konstantinos" userId="c97dae7913c683d6" providerId="LiveId" clId="{A2EEE1A8-E09A-4A0F-821C-40A37AAA0708}" dt="2019-10-14T14:34:08.209" v="299" actId="478"/>
          <ac:grpSpMkLst>
            <pc:docMk/>
            <pc:sldMk cId="3715793324" sldId="258"/>
            <ac:grpSpMk id="1015" creationId="{9255CD98-F9CD-422A-9637-92F5A57AE8B2}"/>
          </ac:grpSpMkLst>
        </pc:grpChg>
        <pc:grpChg chg="del">
          <ac:chgData name="Kanellopoulos Konstantinos" userId="c97dae7913c683d6" providerId="LiveId" clId="{A2EEE1A8-E09A-4A0F-821C-40A37AAA0708}" dt="2019-10-14T14:36:48.507" v="328" actId="478"/>
          <ac:grpSpMkLst>
            <pc:docMk/>
            <pc:sldMk cId="3715793324" sldId="258"/>
            <ac:grpSpMk id="1046" creationId="{E95A0192-2A30-4228-8891-2B11D68FB8A0}"/>
          </ac:grpSpMkLst>
        </pc:grpChg>
        <pc:grpChg chg="del">
          <ac:chgData name="Kanellopoulos Konstantinos" userId="c97dae7913c683d6" providerId="LiveId" clId="{A2EEE1A8-E09A-4A0F-821C-40A37AAA0708}" dt="2019-10-14T14:36:44.894" v="327" actId="478"/>
          <ac:grpSpMkLst>
            <pc:docMk/>
            <pc:sldMk cId="3715793324" sldId="258"/>
            <ac:grpSpMk id="1084" creationId="{B06C7A4E-F61C-459E-930B-DDBE39C24256}"/>
          </ac:grpSpMkLst>
        </pc:grpChg>
        <pc:graphicFrameChg chg="add mod">
          <ac:chgData name="Kanellopoulos Konstantinos" userId="c97dae7913c683d6" providerId="LiveId" clId="{A2EEE1A8-E09A-4A0F-821C-40A37AAA0708}" dt="2019-10-14T21:39:07.016" v="2714" actId="255"/>
          <ac:graphicFrameMkLst>
            <pc:docMk/>
            <pc:sldMk cId="3715793324" sldId="258"/>
            <ac:graphicFrameMk id="262" creationId="{97215BCC-C392-4A56-B605-3BEC92725CBF}"/>
          </ac:graphicFrameMkLst>
        </pc:graphicFrameChg>
        <pc:graphicFrameChg chg="add mod">
          <ac:chgData name="Kanellopoulos Konstantinos" userId="c97dae7913c683d6" providerId="LiveId" clId="{A2EEE1A8-E09A-4A0F-821C-40A37AAA0708}" dt="2019-10-14T21:46:03.599" v="2781" actId="14100"/>
          <ac:graphicFrameMkLst>
            <pc:docMk/>
            <pc:sldMk cId="3715793324" sldId="258"/>
            <ac:graphicFrameMk id="266" creationId="{9240A450-B2C6-4EE4-9EDE-CD917CF9EB8D}"/>
          </ac:graphicFrameMkLst>
        </pc:graphicFrameChg>
        <pc:graphicFrameChg chg="add mod">
          <ac:chgData name="Kanellopoulos Konstantinos" userId="c97dae7913c683d6" providerId="LiveId" clId="{A2EEE1A8-E09A-4A0F-821C-40A37AAA0708}" dt="2019-10-14T21:48:25.598" v="2798"/>
          <ac:graphicFrameMkLst>
            <pc:docMk/>
            <pc:sldMk cId="3715793324" sldId="258"/>
            <ac:graphicFrameMk id="268" creationId="{C3599EAA-4A56-45F8-B856-A8A2B3155C8B}"/>
          </ac:graphicFrameMkLst>
        </pc:graphicFrameChg>
        <pc:graphicFrameChg chg="del">
          <ac:chgData name="Kanellopoulos Konstantinos" userId="c97dae7913c683d6" providerId="LiveId" clId="{A2EEE1A8-E09A-4A0F-821C-40A37AAA0708}" dt="2019-10-14T14:34:08.209" v="299" actId="478"/>
          <ac:graphicFrameMkLst>
            <pc:docMk/>
            <pc:sldMk cId="3715793324" sldId="258"/>
            <ac:graphicFrameMk id="1024" creationId="{BEEA4A42-4840-4BD7-A174-19D89A6E9F36}"/>
          </ac:graphicFrameMkLst>
        </pc:graphicFrameChg>
        <pc:graphicFrameChg chg="del">
          <ac:chgData name="Kanellopoulos Konstantinos" userId="c97dae7913c683d6" providerId="LiveId" clId="{A2EEE1A8-E09A-4A0F-821C-40A37AAA0708}" dt="2019-10-14T14:37:42.482" v="346" actId="478"/>
          <ac:graphicFrameMkLst>
            <pc:docMk/>
            <pc:sldMk cId="3715793324" sldId="258"/>
            <ac:graphicFrameMk id="1146" creationId="{9019F121-D556-4265-91ED-1751127BF02A}"/>
          </ac:graphicFrameMkLst>
        </pc:graphicFrameChg>
        <pc:graphicFrameChg chg="del">
          <ac:chgData name="Kanellopoulos Konstantinos" userId="c97dae7913c683d6" providerId="LiveId" clId="{A2EEE1A8-E09A-4A0F-821C-40A37AAA0708}" dt="2019-10-14T14:38:02.694" v="352" actId="478"/>
          <ac:graphicFrameMkLst>
            <pc:docMk/>
            <pc:sldMk cId="3715793324" sldId="258"/>
            <ac:graphicFrameMk id="1177" creationId="{57F826DA-0F93-4C6D-A2C9-7FEA65B78F6A}"/>
          </ac:graphicFrameMkLst>
        </pc:graphicFrameChg>
        <pc:graphicFrameChg chg="del">
          <ac:chgData name="Kanellopoulos Konstantinos" userId="c97dae7913c683d6" providerId="LiveId" clId="{A2EEE1A8-E09A-4A0F-821C-40A37AAA0708}" dt="2019-10-14T14:38:29.616" v="359" actId="478"/>
          <ac:graphicFrameMkLst>
            <pc:docMk/>
            <pc:sldMk cId="3715793324" sldId="258"/>
            <ac:graphicFrameMk id="1195" creationId="{99A5CA7C-0F2F-485C-9E3F-525B51C4B4F3}"/>
          </ac:graphicFrameMkLst>
        </pc:graphicFrameChg>
        <pc:graphicFrameChg chg="del">
          <ac:chgData name="Kanellopoulos Konstantinos" userId="c97dae7913c683d6" providerId="LiveId" clId="{A2EEE1A8-E09A-4A0F-821C-40A37AAA0708}" dt="2019-10-14T14:38:29.616" v="359" actId="478"/>
          <ac:graphicFrameMkLst>
            <pc:docMk/>
            <pc:sldMk cId="3715793324" sldId="258"/>
            <ac:graphicFrameMk id="1196" creationId="{BAD16961-2C8F-4D60-BBF9-1CDF075FB358}"/>
          </ac:graphicFrameMkLst>
        </pc:graphicFrameChg>
        <pc:picChg chg="mod">
          <ac:chgData name="Kanellopoulos Konstantinos" userId="c97dae7913c683d6" providerId="LiveId" clId="{A2EEE1A8-E09A-4A0F-821C-40A37AAA0708}" dt="2019-10-14T21:36:50.208" v="2694" actId="1035"/>
          <ac:picMkLst>
            <pc:docMk/>
            <pc:sldMk cId="3715793324" sldId="258"/>
            <ac:picMk id="16" creationId="{00000000-0000-0000-0000-000000000000}"/>
          </ac:picMkLst>
        </pc:picChg>
        <pc:picChg chg="mod">
          <ac:chgData name="Kanellopoulos Konstantinos" userId="c97dae7913c683d6" providerId="LiveId" clId="{A2EEE1A8-E09A-4A0F-821C-40A37AAA0708}" dt="2019-10-14T21:37:18.663" v="2703" actId="1036"/>
          <ac:picMkLst>
            <pc:docMk/>
            <pc:sldMk cId="3715793324" sldId="258"/>
            <ac:picMk id="24" creationId="{00000000-0000-0000-0000-000000000000}"/>
          </ac:picMkLst>
        </pc:picChg>
        <pc:picChg chg="add mod">
          <ac:chgData name="Kanellopoulos Konstantinos" userId="c97dae7913c683d6" providerId="LiveId" clId="{A2EEE1A8-E09A-4A0F-821C-40A37AAA0708}" dt="2019-10-14T16:03:55.468" v="1947" actId="164"/>
          <ac:picMkLst>
            <pc:docMk/>
            <pc:sldMk cId="3715793324" sldId="258"/>
            <ac:picMk id="299" creationId="{109CD1D8-FA7B-4B2D-897A-18BCC610F55C}"/>
          </ac:picMkLst>
        </pc:picChg>
        <pc:picChg chg="add mod">
          <ac:chgData name="Kanellopoulos Konstantinos" userId="c97dae7913c683d6" providerId="LiveId" clId="{A2EEE1A8-E09A-4A0F-821C-40A37AAA0708}" dt="2019-10-14T16:03:55.468" v="1947" actId="164"/>
          <ac:picMkLst>
            <pc:docMk/>
            <pc:sldMk cId="3715793324" sldId="258"/>
            <ac:picMk id="300" creationId="{5FF3D74C-F9A0-43EC-B88E-661662E89EEA}"/>
          </ac:picMkLst>
        </pc:picChg>
        <pc:picChg chg="add mod">
          <ac:chgData name="Kanellopoulos Konstantinos" userId="c97dae7913c683d6" providerId="LiveId" clId="{A2EEE1A8-E09A-4A0F-821C-40A37AAA0708}" dt="2019-10-14T17:47:47.944" v="2171" actId="732"/>
          <ac:picMkLst>
            <pc:docMk/>
            <pc:sldMk cId="3715793324" sldId="258"/>
            <ac:picMk id="308" creationId="{AFA1106A-5FB5-4D98-8879-1D33AC180D7A}"/>
          </ac:picMkLst>
        </pc:picChg>
        <pc:picChg chg="add">
          <ac:chgData name="Kanellopoulos Konstantinos" userId="c97dae7913c683d6" providerId="LiveId" clId="{A2EEE1A8-E09A-4A0F-821C-40A37AAA0708}" dt="2019-10-14T21:35:49.605" v="2658"/>
          <ac:picMkLst>
            <pc:docMk/>
            <pc:sldMk cId="3715793324" sldId="258"/>
            <ac:picMk id="346" creationId="{71591803-9614-4472-AC60-7AD0884787FC}"/>
          </ac:picMkLst>
        </pc:picChg>
        <pc:picChg chg="mod">
          <ac:chgData name="Kanellopoulos Konstantinos" userId="c97dae7913c683d6" providerId="LiveId" clId="{A2EEE1A8-E09A-4A0F-821C-40A37AAA0708}" dt="2019-10-14T21:36:50.208" v="2694" actId="1035"/>
          <ac:picMkLst>
            <pc:docMk/>
            <pc:sldMk cId="3715793324" sldId="258"/>
            <ac:picMk id="467" creationId="{89DF009B-46E8-4188-8F12-893DAA37E059}"/>
          </ac:picMkLst>
        </pc:picChg>
        <pc:picChg chg="add del mod">
          <ac:chgData name="Kanellopoulos Konstantinos" userId="c97dae7913c683d6" providerId="LiveId" clId="{A2EEE1A8-E09A-4A0F-821C-40A37AAA0708}" dt="2019-10-14T14:42:36.255" v="450" actId="478"/>
          <ac:picMkLst>
            <pc:docMk/>
            <pc:sldMk cId="3715793324" sldId="258"/>
            <ac:picMk id="602" creationId="{5736EB37-FF1C-4BFD-880B-3A225FC61F4D}"/>
          </ac:picMkLst>
        </pc:picChg>
        <pc:picChg chg="add del mod">
          <ac:chgData name="Kanellopoulos Konstantinos" userId="c97dae7913c683d6" providerId="LiveId" clId="{A2EEE1A8-E09A-4A0F-821C-40A37AAA0708}" dt="2019-10-14T14:42:36.255" v="450" actId="478"/>
          <ac:picMkLst>
            <pc:docMk/>
            <pc:sldMk cId="3715793324" sldId="258"/>
            <ac:picMk id="603" creationId="{AE571347-71DD-47B4-86CA-21BFD8943C16}"/>
          </ac:picMkLst>
        </pc:picChg>
        <pc:picChg chg="add del mod">
          <ac:chgData name="Kanellopoulos Konstantinos" userId="c97dae7913c683d6" providerId="LiveId" clId="{A2EEE1A8-E09A-4A0F-821C-40A37AAA0708}" dt="2019-10-14T14:42:36.255" v="450" actId="478"/>
          <ac:picMkLst>
            <pc:docMk/>
            <pc:sldMk cId="3715793324" sldId="258"/>
            <ac:picMk id="610" creationId="{31FE7FD5-2D1A-40B9-B0F0-DFD13CFDCBFB}"/>
          </ac:picMkLst>
        </pc:picChg>
        <pc:picChg chg="del">
          <ac:chgData name="Kanellopoulos Konstantinos" userId="c97dae7913c683d6" providerId="LiveId" clId="{A2EEE1A8-E09A-4A0F-821C-40A37AAA0708}" dt="2019-10-14T14:32:06.883" v="75" actId="478"/>
          <ac:picMkLst>
            <pc:docMk/>
            <pc:sldMk cId="3715793324" sldId="258"/>
            <ac:picMk id="703" creationId="{1DD1F3DE-EC71-41B9-8D0A-1605FAFA1C8F}"/>
          </ac:picMkLst>
        </pc:picChg>
        <pc:picChg chg="del">
          <ac:chgData name="Kanellopoulos Konstantinos" userId="c97dae7913c683d6" providerId="LiveId" clId="{A2EEE1A8-E09A-4A0F-821C-40A37AAA0708}" dt="2019-10-14T14:39:23.624" v="362" actId="478"/>
          <ac:picMkLst>
            <pc:docMk/>
            <pc:sldMk cId="3715793324" sldId="258"/>
            <ac:picMk id="1010" creationId="{2ABFD6C4-301D-4793-AAF8-FE9197EA46C9}"/>
          </ac:picMkLst>
        </pc:picChg>
        <pc:picChg chg="del">
          <ac:chgData name="Kanellopoulos Konstantinos" userId="c97dae7913c683d6" providerId="LiveId" clId="{A2EEE1A8-E09A-4A0F-821C-40A37AAA0708}" dt="2019-10-14T14:34:08.209" v="299" actId="478"/>
          <ac:picMkLst>
            <pc:docMk/>
            <pc:sldMk cId="3715793324" sldId="258"/>
            <ac:picMk id="1018" creationId="{46D06249-F9E0-4116-9C36-6E512B1C97A0}"/>
          </ac:picMkLst>
        </pc:picChg>
        <pc:picChg chg="del">
          <ac:chgData name="Kanellopoulos Konstantinos" userId="c97dae7913c683d6" providerId="LiveId" clId="{A2EEE1A8-E09A-4A0F-821C-40A37AAA0708}" dt="2019-10-14T14:34:08.209" v="299" actId="478"/>
          <ac:picMkLst>
            <pc:docMk/>
            <pc:sldMk cId="3715793324" sldId="258"/>
            <ac:picMk id="1023" creationId="{DDA2834E-B871-4C2E-8314-225CE221A277}"/>
          </ac:picMkLst>
        </pc:picChg>
        <pc:picChg chg="del">
          <ac:chgData name="Kanellopoulos Konstantinos" userId="c97dae7913c683d6" providerId="LiveId" clId="{A2EEE1A8-E09A-4A0F-821C-40A37AAA0708}" dt="2019-10-14T14:36:48.507" v="328" actId="478"/>
          <ac:picMkLst>
            <pc:docMk/>
            <pc:sldMk cId="3715793324" sldId="258"/>
            <ac:picMk id="1049" creationId="{41721F09-2D24-42AA-BAEB-A05ABF0C146F}"/>
          </ac:picMkLst>
        </pc:picChg>
        <pc:picChg chg="del">
          <ac:chgData name="Kanellopoulos Konstantinos" userId="c97dae7913c683d6" providerId="LiveId" clId="{A2EEE1A8-E09A-4A0F-821C-40A37AAA0708}" dt="2019-10-14T14:37:00.532" v="332" actId="478"/>
          <ac:picMkLst>
            <pc:docMk/>
            <pc:sldMk cId="3715793324" sldId="258"/>
            <ac:picMk id="1057" creationId="{C9C58780-C71B-4428-AA83-374CD2CC47E4}"/>
          </ac:picMkLst>
        </pc:picChg>
        <pc:picChg chg="del">
          <ac:chgData name="Kanellopoulos Konstantinos" userId="c97dae7913c683d6" providerId="LiveId" clId="{A2EEE1A8-E09A-4A0F-821C-40A37AAA0708}" dt="2019-10-14T14:37:00.532" v="332" actId="478"/>
          <ac:picMkLst>
            <pc:docMk/>
            <pc:sldMk cId="3715793324" sldId="258"/>
            <ac:picMk id="1058" creationId="{679FE660-19A8-4B56-80A8-074561D9FF14}"/>
          </ac:picMkLst>
        </pc:picChg>
        <pc:picChg chg="del">
          <ac:chgData name="Kanellopoulos Konstantinos" userId="c97dae7913c683d6" providerId="LiveId" clId="{A2EEE1A8-E09A-4A0F-821C-40A37AAA0708}" dt="2019-10-14T14:36:44.894" v="327" actId="478"/>
          <ac:picMkLst>
            <pc:docMk/>
            <pc:sldMk cId="3715793324" sldId="258"/>
            <ac:picMk id="1087" creationId="{C15AD360-9FDF-4B49-95B0-CE29B145733E}"/>
          </ac:picMkLst>
        </pc:picChg>
        <pc:picChg chg="del">
          <ac:chgData name="Kanellopoulos Konstantinos" userId="c97dae7913c683d6" providerId="LiveId" clId="{A2EEE1A8-E09A-4A0F-821C-40A37AAA0708}" dt="2019-10-14T14:36:44.894" v="327" actId="478"/>
          <ac:picMkLst>
            <pc:docMk/>
            <pc:sldMk cId="3715793324" sldId="258"/>
            <ac:picMk id="1095" creationId="{EC9392C5-A284-4F2F-8048-8A9B763DDC52}"/>
          </ac:picMkLst>
        </pc:picChg>
        <pc:picChg chg="del">
          <ac:chgData name="Kanellopoulos Konstantinos" userId="c97dae7913c683d6" providerId="LiveId" clId="{A2EEE1A8-E09A-4A0F-821C-40A37AAA0708}" dt="2019-10-14T14:36:44.894" v="327" actId="478"/>
          <ac:picMkLst>
            <pc:docMk/>
            <pc:sldMk cId="3715793324" sldId="258"/>
            <ac:picMk id="1096" creationId="{CD37E6B8-2D19-4600-AD42-4EDA9AA6F630}"/>
          </ac:picMkLst>
        </pc:picChg>
        <pc:cxnChg chg="mod">
          <ac:chgData name="Kanellopoulos Konstantinos" userId="c97dae7913c683d6" providerId="LiveId" clId="{A2EEE1A8-E09A-4A0F-821C-40A37AAA0708}" dt="2019-10-14T14:35:15.172" v="322" actId="208"/>
          <ac:cxnSpMkLst>
            <pc:docMk/>
            <pc:sldMk cId="3715793324" sldId="258"/>
            <ac:cxnSpMk id="35" creationId="{00000000-0000-0000-0000-000000000000}"/>
          </ac:cxnSpMkLst>
        </pc:cxnChg>
        <pc:cxnChg chg="add mod">
          <ac:chgData name="Kanellopoulos Konstantinos" userId="c97dae7913c683d6" providerId="LiveId" clId="{A2EEE1A8-E09A-4A0F-821C-40A37AAA0708}" dt="2019-10-14T21:46:27.238" v="2785" actId="1076"/>
          <ac:cxnSpMkLst>
            <pc:docMk/>
            <pc:sldMk cId="3715793324" sldId="258"/>
            <ac:cxnSpMk id="263" creationId="{2EE1D9C1-9047-4639-A9DC-089FFAF01CAC}"/>
          </ac:cxnSpMkLst>
        </pc:cxnChg>
        <pc:cxnChg chg="add mod">
          <ac:chgData name="Kanellopoulos Konstantinos" userId="c97dae7913c683d6" providerId="LiveId" clId="{A2EEE1A8-E09A-4A0F-821C-40A37AAA0708}" dt="2019-10-14T21:48:48.725" v="2804" actId="14100"/>
          <ac:cxnSpMkLst>
            <pc:docMk/>
            <pc:sldMk cId="3715793324" sldId="258"/>
            <ac:cxnSpMk id="267" creationId="{69C8FB7B-7024-45F5-B2D7-369F723DA38C}"/>
          </ac:cxnSpMkLst>
        </pc:cxnChg>
        <pc:cxnChg chg="add mod">
          <ac:chgData name="Kanellopoulos Konstantinos" userId="c97dae7913c683d6" providerId="LiveId" clId="{A2EEE1A8-E09A-4A0F-821C-40A37AAA0708}" dt="2019-10-14T21:48:38.063" v="2803" actId="1035"/>
          <ac:cxnSpMkLst>
            <pc:docMk/>
            <pc:sldMk cId="3715793324" sldId="258"/>
            <ac:cxnSpMk id="271" creationId="{1D8CD008-C3E1-4FCB-88F7-654C151712B9}"/>
          </ac:cxnSpMkLst>
        </pc:cxnChg>
        <pc:cxnChg chg="add del mod">
          <ac:chgData name="Kanellopoulos Konstantinos" userId="c97dae7913c683d6" providerId="LiveId" clId="{A2EEE1A8-E09A-4A0F-821C-40A37AAA0708}" dt="2019-10-14T17:44:47.815" v="2015" actId="478"/>
          <ac:cxnSpMkLst>
            <pc:docMk/>
            <pc:sldMk cId="3715793324" sldId="258"/>
            <ac:cxnSpMk id="279" creationId="{167B61F0-F090-4970-B7C6-F0F18E2C0437}"/>
          </ac:cxnSpMkLst>
        </pc:cxnChg>
        <pc:cxnChg chg="add mod">
          <ac:chgData name="Kanellopoulos Konstantinos" userId="c97dae7913c683d6" providerId="LiveId" clId="{A2EEE1A8-E09A-4A0F-821C-40A37AAA0708}" dt="2019-10-14T17:45:39.566" v="2036" actId="1076"/>
          <ac:cxnSpMkLst>
            <pc:docMk/>
            <pc:sldMk cId="3715793324" sldId="258"/>
            <ac:cxnSpMk id="280" creationId="{042B6799-1317-49A2-AC8F-EAD51F9F1302}"/>
          </ac:cxnSpMkLst>
        </pc:cxnChg>
        <pc:cxnChg chg="add mod">
          <ac:chgData name="Kanellopoulos Konstantinos" userId="c97dae7913c683d6" providerId="LiveId" clId="{A2EEE1A8-E09A-4A0F-821C-40A37AAA0708}" dt="2019-10-14T15:52:34.605" v="1753" actId="14100"/>
          <ac:cxnSpMkLst>
            <pc:docMk/>
            <pc:sldMk cId="3715793324" sldId="258"/>
            <ac:cxnSpMk id="284" creationId="{2DEE058B-5BBE-4D6C-AA39-06164E3AF789}"/>
          </ac:cxnSpMkLst>
        </pc:cxnChg>
        <pc:cxnChg chg="add mod">
          <ac:chgData name="Kanellopoulos Konstantinos" userId="c97dae7913c683d6" providerId="LiveId" clId="{A2EEE1A8-E09A-4A0F-821C-40A37AAA0708}" dt="2019-10-14T21:28:49.405" v="2573" actId="1036"/>
          <ac:cxnSpMkLst>
            <pc:docMk/>
            <pc:sldMk cId="3715793324" sldId="258"/>
            <ac:cxnSpMk id="291" creationId="{B9150F39-3484-4C5C-A830-DF2096C296D5}"/>
          </ac:cxnSpMkLst>
        </pc:cxnChg>
        <pc:cxnChg chg="add mod">
          <ac:chgData name="Kanellopoulos Konstantinos" userId="c97dae7913c683d6" providerId="LiveId" clId="{A2EEE1A8-E09A-4A0F-821C-40A37AAA0708}" dt="2019-10-14T21:28:07.402" v="2564" actId="1076"/>
          <ac:cxnSpMkLst>
            <pc:docMk/>
            <pc:sldMk cId="3715793324" sldId="258"/>
            <ac:cxnSpMk id="339" creationId="{38D56EFA-FAEA-4AD6-BD84-83579AAD17BC}"/>
          </ac:cxnSpMkLst>
        </pc:cxnChg>
        <pc:cxnChg chg="add mod">
          <ac:chgData name="Kanellopoulos Konstantinos" userId="c97dae7913c683d6" providerId="LiveId" clId="{A2EEE1A8-E09A-4A0F-821C-40A37AAA0708}" dt="2019-10-14T21:28:07.402" v="2564" actId="1076"/>
          <ac:cxnSpMkLst>
            <pc:docMk/>
            <pc:sldMk cId="3715793324" sldId="258"/>
            <ac:cxnSpMk id="340" creationId="{E7756D9A-0772-4583-8A8D-2F0E56D30FD9}"/>
          </ac:cxnSpMkLst>
        </pc:cxnChg>
        <pc:cxnChg chg="add mod">
          <ac:chgData name="Kanellopoulos Konstantinos" userId="c97dae7913c683d6" providerId="LiveId" clId="{A2EEE1A8-E09A-4A0F-821C-40A37AAA0708}" dt="2019-10-14T21:28:07.402" v="2564" actId="1076"/>
          <ac:cxnSpMkLst>
            <pc:docMk/>
            <pc:sldMk cId="3715793324" sldId="258"/>
            <ac:cxnSpMk id="341" creationId="{699F078D-43C2-4C7E-AB2A-36B607B7CF6E}"/>
          </ac:cxnSpMkLst>
        </pc:cxnChg>
        <pc:cxnChg chg="add mod">
          <ac:chgData name="Kanellopoulos Konstantinos" userId="c97dae7913c683d6" providerId="LiveId" clId="{A2EEE1A8-E09A-4A0F-821C-40A37AAA0708}" dt="2019-10-14T21:28:07.402" v="2564" actId="1076"/>
          <ac:cxnSpMkLst>
            <pc:docMk/>
            <pc:sldMk cId="3715793324" sldId="258"/>
            <ac:cxnSpMk id="342" creationId="{A7B94508-8BE9-4564-8D0D-CFCF0DEEBBA5}"/>
          </ac:cxnSpMkLst>
        </pc:cxnChg>
        <pc:cxnChg chg="add mod">
          <ac:chgData name="Kanellopoulos Konstantinos" userId="c97dae7913c683d6" providerId="LiveId" clId="{A2EEE1A8-E09A-4A0F-821C-40A37AAA0708}" dt="2019-10-14T21:28:07.402" v="2564" actId="1076"/>
          <ac:cxnSpMkLst>
            <pc:docMk/>
            <pc:sldMk cId="3715793324" sldId="258"/>
            <ac:cxnSpMk id="344" creationId="{F7FA7F67-B8C7-4C70-BE7A-7672178A9B80}"/>
          </ac:cxnSpMkLst>
        </pc:cxnChg>
        <pc:cxnChg chg="add mod">
          <ac:chgData name="Kanellopoulos Konstantinos" userId="c97dae7913c683d6" providerId="LiveId" clId="{A2EEE1A8-E09A-4A0F-821C-40A37AAA0708}" dt="2019-10-14T16:01:23.480" v="1931" actId="1076"/>
          <ac:cxnSpMkLst>
            <pc:docMk/>
            <pc:sldMk cId="3715793324" sldId="258"/>
            <ac:cxnSpMk id="617" creationId="{416DB2C5-0DAE-4852-8246-9E6EA08E38E6}"/>
          </ac:cxnSpMkLst>
        </pc:cxnChg>
        <pc:cxnChg chg="add mod">
          <ac:chgData name="Kanellopoulos Konstantinos" userId="c97dae7913c683d6" providerId="LiveId" clId="{A2EEE1A8-E09A-4A0F-821C-40A37AAA0708}" dt="2019-10-14T16:01:14.209" v="1930" actId="1076"/>
          <ac:cxnSpMkLst>
            <pc:docMk/>
            <pc:sldMk cId="3715793324" sldId="258"/>
            <ac:cxnSpMk id="618" creationId="{22E39D93-3BD7-45AA-9E72-91A0FBDC3F3E}"/>
          </ac:cxnSpMkLst>
        </pc:cxnChg>
        <pc:cxnChg chg="add del mod">
          <ac:chgData name="Kanellopoulos Konstantinos" userId="c97dae7913c683d6" providerId="LiveId" clId="{A2EEE1A8-E09A-4A0F-821C-40A37AAA0708}" dt="2019-10-14T14:43:10.169" v="455" actId="478"/>
          <ac:cxnSpMkLst>
            <pc:docMk/>
            <pc:sldMk cId="3715793324" sldId="258"/>
            <ac:cxnSpMk id="621" creationId="{37BB8F17-47A5-4A0D-BB03-88BFCD402E7A}"/>
          </ac:cxnSpMkLst>
        </pc:cxnChg>
        <pc:cxnChg chg="add mod">
          <ac:chgData name="Kanellopoulos Konstantinos" userId="c97dae7913c683d6" providerId="LiveId" clId="{A2EEE1A8-E09A-4A0F-821C-40A37AAA0708}" dt="2019-10-14T15:34:26.874" v="1439" actId="1036"/>
          <ac:cxnSpMkLst>
            <pc:docMk/>
            <pc:sldMk cId="3715793324" sldId="258"/>
            <ac:cxnSpMk id="622" creationId="{8CF0F7F7-CC7F-47F6-8302-3F1747F0DF60}"/>
          </ac:cxnSpMkLst>
        </pc:cxnChg>
        <pc:cxnChg chg="add del mod">
          <ac:chgData name="Kanellopoulos Konstantinos" userId="c97dae7913c683d6" providerId="LiveId" clId="{A2EEE1A8-E09A-4A0F-821C-40A37AAA0708}" dt="2019-10-14T14:44:45.811" v="508"/>
          <ac:cxnSpMkLst>
            <pc:docMk/>
            <pc:sldMk cId="3715793324" sldId="258"/>
            <ac:cxnSpMk id="667" creationId="{DA42F50D-CB75-486C-948F-B60F80D9890A}"/>
          </ac:cxnSpMkLst>
        </pc:cxnChg>
        <pc:cxnChg chg="add del mod">
          <ac:chgData name="Kanellopoulos Konstantinos" userId="c97dae7913c683d6" providerId="LiveId" clId="{A2EEE1A8-E09A-4A0F-821C-40A37AAA0708}" dt="2019-10-14T14:44:45.811" v="508"/>
          <ac:cxnSpMkLst>
            <pc:docMk/>
            <pc:sldMk cId="3715793324" sldId="258"/>
            <ac:cxnSpMk id="668" creationId="{38E6D62D-3018-405B-99D1-C8CBF0F943DC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707" creationId="{2ABF49F6-79F5-4FCB-BF22-6BDECA31C3F6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709" creationId="{9E547AB1-7A53-4791-BDC8-9779B0FE916C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711" creationId="{2BA063FB-C00B-4E45-B5B9-4D8396E77C00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713" creationId="{960FF263-B66A-4DE7-8E2D-6DA4E1C223E6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717" creationId="{0921DD01-2F3E-4AA5-814B-6223FD863904}"/>
          </ac:cxnSpMkLst>
        </pc:cxnChg>
        <pc:cxnChg chg="add mod">
          <ac:chgData name="Kanellopoulos Konstantinos" userId="c97dae7913c683d6" providerId="LiveId" clId="{A2EEE1A8-E09A-4A0F-821C-40A37AAA0708}" dt="2019-10-14T17:58:46.769" v="2373" actId="255"/>
          <ac:cxnSpMkLst>
            <pc:docMk/>
            <pc:sldMk cId="3715793324" sldId="258"/>
            <ac:cxnSpMk id="726" creationId="{506C12EA-021C-456D-AA5C-0299941EC184}"/>
          </ac:cxnSpMkLst>
        </pc:cxnChg>
        <pc:cxnChg chg="add mod">
          <ac:chgData name="Kanellopoulos Konstantinos" userId="c97dae7913c683d6" providerId="LiveId" clId="{A2EEE1A8-E09A-4A0F-821C-40A37AAA0708}" dt="2019-10-14T17:58:46.769" v="2373" actId="255"/>
          <ac:cxnSpMkLst>
            <pc:docMk/>
            <pc:sldMk cId="3715793324" sldId="258"/>
            <ac:cxnSpMk id="727" creationId="{7E1EB5A0-EB93-4460-9EA1-5EF234C58C1C}"/>
          </ac:cxnSpMkLst>
        </pc:cxnChg>
        <pc:cxnChg chg="add mod">
          <ac:chgData name="Kanellopoulos Konstantinos" userId="c97dae7913c683d6" providerId="LiveId" clId="{A2EEE1A8-E09A-4A0F-821C-40A37AAA0708}" dt="2019-10-14T21:24:17.468" v="2499" actId="1038"/>
          <ac:cxnSpMkLst>
            <pc:docMk/>
            <pc:sldMk cId="3715793324" sldId="258"/>
            <ac:cxnSpMk id="734" creationId="{C4F7A8B1-88D2-42C0-AF35-0F790D2E2808}"/>
          </ac:cxnSpMkLst>
        </pc:cxnChg>
        <pc:cxnChg chg="add mod">
          <ac:chgData name="Kanellopoulos Konstantinos" userId="c97dae7913c683d6" providerId="LiveId" clId="{A2EEE1A8-E09A-4A0F-821C-40A37AAA0708}" dt="2019-10-14T14:59:31.655" v="789" actId="14100"/>
          <ac:cxnSpMkLst>
            <pc:docMk/>
            <pc:sldMk cId="3715793324" sldId="258"/>
            <ac:cxnSpMk id="736" creationId="{385030CD-72DC-4DBE-BB8E-A6FE573A6D7A}"/>
          </ac:cxnSpMkLst>
        </pc:cxnChg>
        <pc:cxnChg chg="add del">
          <ac:chgData name="Kanellopoulos Konstantinos" userId="c97dae7913c683d6" providerId="LiveId" clId="{A2EEE1A8-E09A-4A0F-821C-40A37AAA0708}" dt="2019-10-14T14:50:05.517" v="643"/>
          <ac:cxnSpMkLst>
            <pc:docMk/>
            <pc:sldMk cId="3715793324" sldId="258"/>
            <ac:cxnSpMk id="737" creationId="{3EB47C37-84D1-472F-BE02-804E1C8EB690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739" creationId="{0BDAE5B6-9AC7-456D-85BA-9D8645F0FC1C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783" creationId="{549C159B-04E6-409F-88A0-98A77E4E38A1}"/>
          </ac:cxnSpMkLst>
        </pc:cxnChg>
        <pc:cxnChg chg="del">
          <ac:chgData name="Kanellopoulos Konstantinos" userId="c97dae7913c683d6" providerId="LiveId" clId="{A2EEE1A8-E09A-4A0F-821C-40A37AAA0708}" dt="2019-10-14T14:32:00.049" v="73" actId="478"/>
          <ac:cxnSpMkLst>
            <pc:docMk/>
            <pc:sldMk cId="3715793324" sldId="258"/>
            <ac:cxnSpMk id="784" creationId="{FC8D2012-1F8B-4717-9D08-5699876BECD3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799" creationId="{8F859FF6-12CF-4BF8-A44F-E7A513C23C4E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804" creationId="{39126D89-7549-41C2-B7F4-2287D5845AFE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807" creationId="{C67F97D3-B697-42E8-8A3E-A0C06E43439B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809" creationId="{722FB16E-40BE-4710-911B-1C0A7BD42052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811" creationId="{81958C16-CA20-40F8-846C-7E5A36492AF4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813" creationId="{657BC51E-B6B1-451E-B616-2FA5C03F478B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879" creationId="{41EDF22E-6498-422D-8656-6BC7F62C9C1C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881" creationId="{39968654-83C8-4B8A-B778-04A22DF5EE3A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883" creationId="{DE2BFB45-242E-4480-BF0D-9B95E0B9CFED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885" creationId="{484393FA-C7EB-4E23-9623-F81685F4525C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887" creationId="{4B299EE8-068F-44C9-99F0-8923985D3CCF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889" creationId="{D281DDA6-534C-4665-8770-79899F169602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939" creationId="{947DBE23-F2B9-494E-84CB-1B12B05F5305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941" creationId="{5BEFF051-28A9-45E1-93DD-E9A0F97D2A75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943" creationId="{BD985B42-F3BD-4A68-B64D-2A69A350A267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945" creationId="{8EE808EB-A09D-4536-B5DA-4D01CD55D987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947" creationId="{63553566-F921-45FC-84C6-5FED6E1FDE86}"/>
          </ac:cxnSpMkLst>
        </pc:cxnChg>
        <pc:cxnChg chg="del">
          <ac:chgData name="Kanellopoulos Konstantinos" userId="c97dae7913c683d6" providerId="LiveId" clId="{A2EEE1A8-E09A-4A0F-821C-40A37AAA0708}" dt="2019-10-14T14:32:05.070" v="74" actId="478"/>
          <ac:cxnSpMkLst>
            <pc:docMk/>
            <pc:sldMk cId="3715793324" sldId="258"/>
            <ac:cxnSpMk id="949" creationId="{A7689ADE-DAAD-4E66-B111-412FABBC05FB}"/>
          </ac:cxnSpMkLst>
        </pc:cxnChg>
        <pc:cxnChg chg="del">
          <ac:chgData name="Kanellopoulos Konstantinos" userId="c97dae7913c683d6" providerId="LiveId" clId="{A2EEE1A8-E09A-4A0F-821C-40A37AAA0708}" dt="2019-10-14T14:32:00.049" v="73" actId="478"/>
          <ac:cxnSpMkLst>
            <pc:docMk/>
            <pc:sldMk cId="3715793324" sldId="258"/>
            <ac:cxnSpMk id="990" creationId="{4A42D633-8259-4ABB-9C81-57A53F1547BC}"/>
          </ac:cxnSpMkLst>
        </pc:cxnChg>
        <pc:cxnChg chg="del">
          <ac:chgData name="Kanellopoulos Konstantinos" userId="c97dae7913c683d6" providerId="LiveId" clId="{A2EEE1A8-E09A-4A0F-821C-40A37AAA0708}" dt="2019-10-14T14:32:09.684" v="76" actId="478"/>
          <ac:cxnSpMkLst>
            <pc:docMk/>
            <pc:sldMk cId="3715793324" sldId="258"/>
            <ac:cxnSpMk id="991" creationId="{3BD82692-2700-4725-9DA7-8D0659162C78}"/>
          </ac:cxnSpMkLst>
        </pc:cxnChg>
        <pc:cxnChg chg="del">
          <ac:chgData name="Kanellopoulos Konstantinos" userId="c97dae7913c683d6" providerId="LiveId" clId="{A2EEE1A8-E09A-4A0F-821C-40A37AAA0708}" dt="2019-10-14T14:34:08.209" v="299" actId="478"/>
          <ac:cxnSpMkLst>
            <pc:docMk/>
            <pc:sldMk cId="3715793324" sldId="258"/>
            <ac:cxnSpMk id="1019" creationId="{D3DD16C0-4299-47E9-A064-E5B03B973576}"/>
          </ac:cxnSpMkLst>
        </pc:cxnChg>
        <pc:cxnChg chg="del">
          <ac:chgData name="Kanellopoulos Konstantinos" userId="c97dae7913c683d6" providerId="LiveId" clId="{A2EEE1A8-E09A-4A0F-821C-40A37AAA0708}" dt="2019-10-14T14:34:08.209" v="299" actId="478"/>
          <ac:cxnSpMkLst>
            <pc:docMk/>
            <pc:sldMk cId="3715793324" sldId="258"/>
            <ac:cxnSpMk id="1020" creationId="{BD483D9D-154D-436C-941D-04B747024E2B}"/>
          </ac:cxnSpMkLst>
        </pc:cxnChg>
        <pc:cxnChg chg="del">
          <ac:chgData name="Kanellopoulos Konstantinos" userId="c97dae7913c683d6" providerId="LiveId" clId="{A2EEE1A8-E09A-4A0F-821C-40A37AAA0708}" dt="2019-10-14T14:34:08.209" v="299" actId="478"/>
          <ac:cxnSpMkLst>
            <pc:docMk/>
            <pc:sldMk cId="3715793324" sldId="258"/>
            <ac:cxnSpMk id="1021" creationId="{91EBE221-FF73-4530-8995-6A256B040EF7}"/>
          </ac:cxnSpMkLst>
        </pc:cxnChg>
        <pc:cxnChg chg="del">
          <ac:chgData name="Kanellopoulos Konstantinos" userId="c97dae7913c683d6" providerId="LiveId" clId="{A2EEE1A8-E09A-4A0F-821C-40A37AAA0708}" dt="2019-10-14T14:34:08.209" v="299" actId="478"/>
          <ac:cxnSpMkLst>
            <pc:docMk/>
            <pc:sldMk cId="3715793324" sldId="258"/>
            <ac:cxnSpMk id="1022" creationId="{7D5E0DA5-A5B0-4555-82D1-E02C685AA05C}"/>
          </ac:cxnSpMkLst>
        </pc:cxnChg>
        <pc:cxnChg chg="add del">
          <ac:chgData name="Kanellopoulos Konstantinos" userId="c97dae7913c683d6" providerId="LiveId" clId="{A2EEE1A8-E09A-4A0F-821C-40A37AAA0708}" dt="2019-10-14T14:34:18.418" v="305" actId="478"/>
          <ac:cxnSpMkLst>
            <pc:docMk/>
            <pc:sldMk cId="3715793324" sldId="258"/>
            <ac:cxnSpMk id="1025" creationId="{E6B8BCB2-891C-4046-A8D9-948301076FC1}"/>
          </ac:cxnSpMkLst>
        </pc:cxnChg>
        <pc:cxnChg chg="add mod">
          <ac:chgData name="Kanellopoulos Konstantinos" userId="c97dae7913c683d6" providerId="LiveId" clId="{A2EEE1A8-E09A-4A0F-821C-40A37AAA0708}" dt="2019-10-14T15:00:41.407" v="904" actId="1037"/>
          <ac:cxnSpMkLst>
            <pc:docMk/>
            <pc:sldMk cId="3715793324" sldId="258"/>
            <ac:cxnSpMk id="1035" creationId="{5E986AC1-BF0A-49D2-AC35-413F37F57C4A}"/>
          </ac:cxnSpMkLst>
        </pc:cxnChg>
        <pc:cxnChg chg="del">
          <ac:chgData name="Kanellopoulos Konstantinos" userId="c97dae7913c683d6" providerId="LiveId" clId="{A2EEE1A8-E09A-4A0F-821C-40A37AAA0708}" dt="2019-10-14T14:36:48.507" v="328" actId="478"/>
          <ac:cxnSpMkLst>
            <pc:docMk/>
            <pc:sldMk cId="3715793324" sldId="258"/>
            <ac:cxnSpMk id="1053" creationId="{3E8866F5-16C3-4F93-B342-9F93E7556FD1}"/>
          </ac:cxnSpMkLst>
        </pc:cxnChg>
        <pc:cxnChg chg="del">
          <ac:chgData name="Kanellopoulos Konstantinos" userId="c97dae7913c683d6" providerId="LiveId" clId="{A2EEE1A8-E09A-4A0F-821C-40A37AAA0708}" dt="2019-10-14T14:36:48.507" v="328" actId="478"/>
          <ac:cxnSpMkLst>
            <pc:docMk/>
            <pc:sldMk cId="3715793324" sldId="258"/>
            <ac:cxnSpMk id="1054" creationId="{0EB58593-AEEE-46D8-B314-02A614E46E6A}"/>
          </ac:cxnSpMkLst>
        </pc:cxnChg>
        <pc:cxnChg chg="add del mod">
          <ac:chgData name="Kanellopoulos Konstantinos" userId="c97dae7913c683d6" providerId="LiveId" clId="{A2EEE1A8-E09A-4A0F-821C-40A37AAA0708}" dt="2019-10-14T14:58:59.023" v="784" actId="1076"/>
          <ac:cxnSpMkLst>
            <pc:docMk/>
            <pc:sldMk cId="3715793324" sldId="258"/>
            <ac:cxnSpMk id="1061" creationId="{388342C8-A17C-498A-B800-5B951688688E}"/>
          </ac:cxnSpMkLst>
        </pc:cxnChg>
        <pc:cxnChg chg="del">
          <ac:chgData name="Kanellopoulos Konstantinos" userId="c97dae7913c683d6" providerId="LiveId" clId="{A2EEE1A8-E09A-4A0F-821C-40A37AAA0708}" dt="2019-10-14T14:36:44.894" v="327" actId="478"/>
          <ac:cxnSpMkLst>
            <pc:docMk/>
            <pc:sldMk cId="3715793324" sldId="258"/>
            <ac:cxnSpMk id="1064" creationId="{FC17BA48-9435-4876-B0EA-2459E80DA0A9}"/>
          </ac:cxnSpMkLst>
        </pc:cxnChg>
        <pc:cxnChg chg="del">
          <ac:chgData name="Kanellopoulos Konstantinos" userId="c97dae7913c683d6" providerId="LiveId" clId="{A2EEE1A8-E09A-4A0F-821C-40A37AAA0708}" dt="2019-10-14T14:36:44.894" v="327" actId="478"/>
          <ac:cxnSpMkLst>
            <pc:docMk/>
            <pc:sldMk cId="3715793324" sldId="258"/>
            <ac:cxnSpMk id="1091" creationId="{C49A1E7D-7937-425B-8CF2-C26D81068076}"/>
          </ac:cxnSpMkLst>
        </pc:cxnChg>
        <pc:cxnChg chg="del">
          <ac:chgData name="Kanellopoulos Konstantinos" userId="c97dae7913c683d6" providerId="LiveId" clId="{A2EEE1A8-E09A-4A0F-821C-40A37AAA0708}" dt="2019-10-14T14:36:44.894" v="327" actId="478"/>
          <ac:cxnSpMkLst>
            <pc:docMk/>
            <pc:sldMk cId="3715793324" sldId="258"/>
            <ac:cxnSpMk id="1092" creationId="{02771A08-8285-4098-8EBE-6DB4753052E9}"/>
          </ac:cxnSpMkLst>
        </pc:cxnChg>
        <pc:cxnChg chg="del mod">
          <ac:chgData name="Kanellopoulos Konstantinos" userId="c97dae7913c683d6" providerId="LiveId" clId="{A2EEE1A8-E09A-4A0F-821C-40A37AAA0708}" dt="2019-10-14T15:01:10.740" v="937" actId="478"/>
          <ac:cxnSpMkLst>
            <pc:docMk/>
            <pc:sldMk cId="3715793324" sldId="258"/>
            <ac:cxnSpMk id="1108" creationId="{02FF83A3-1501-4BD6-8035-2DA1FF3D9987}"/>
          </ac:cxnSpMkLst>
        </pc:cxnChg>
        <pc:cxnChg chg="mod">
          <ac:chgData name="Kanellopoulos Konstantinos" userId="c97dae7913c683d6" providerId="LiveId" clId="{A2EEE1A8-E09A-4A0F-821C-40A37AAA0708}" dt="2019-10-14T21:29:48.744" v="2594" actId="1038"/>
          <ac:cxnSpMkLst>
            <pc:docMk/>
            <pc:sldMk cId="3715793324" sldId="258"/>
            <ac:cxnSpMk id="1112" creationId="{DB32AD35-501F-4389-B03D-5140FD2251E1}"/>
          </ac:cxnSpMkLst>
        </pc:cxnChg>
        <pc:cxnChg chg="mod">
          <ac:chgData name="Kanellopoulos Konstantinos" userId="c97dae7913c683d6" providerId="LiveId" clId="{A2EEE1A8-E09A-4A0F-821C-40A37AAA0708}" dt="2019-10-14T14:38:42.634" v="361" actId="208"/>
          <ac:cxnSpMkLst>
            <pc:docMk/>
            <pc:sldMk cId="3715793324" sldId="258"/>
            <ac:cxnSpMk id="1130" creationId="{9595E078-6475-4EF1-8622-16AEA7712978}"/>
          </ac:cxnSpMkLst>
        </pc:cxnChg>
        <pc:cxnChg chg="del">
          <ac:chgData name="Kanellopoulos Konstantinos" userId="c97dae7913c683d6" providerId="LiveId" clId="{A2EEE1A8-E09A-4A0F-821C-40A37AAA0708}" dt="2019-10-14T14:37:46.096" v="347" actId="478"/>
          <ac:cxnSpMkLst>
            <pc:docMk/>
            <pc:sldMk cId="3715793324" sldId="258"/>
            <ac:cxnSpMk id="1148" creationId="{9636172C-080F-4415-9A28-AB2D81DDE77A}"/>
          </ac:cxnSpMkLst>
        </pc:cxnChg>
        <pc:cxnChg chg="del">
          <ac:chgData name="Kanellopoulos Konstantinos" userId="c97dae7913c683d6" providerId="LiveId" clId="{A2EEE1A8-E09A-4A0F-821C-40A37AAA0708}" dt="2019-10-14T14:37:46.096" v="347" actId="478"/>
          <ac:cxnSpMkLst>
            <pc:docMk/>
            <pc:sldMk cId="3715793324" sldId="258"/>
            <ac:cxnSpMk id="1150" creationId="{C9115AC2-EAAB-407B-95EE-93BD1F4D85BD}"/>
          </ac:cxnSpMkLst>
        </pc:cxnChg>
        <pc:cxnChg chg="del">
          <ac:chgData name="Kanellopoulos Konstantinos" userId="c97dae7913c683d6" providerId="LiveId" clId="{A2EEE1A8-E09A-4A0F-821C-40A37AAA0708}" dt="2019-10-14T14:37:46.096" v="347" actId="478"/>
          <ac:cxnSpMkLst>
            <pc:docMk/>
            <pc:sldMk cId="3715793324" sldId="258"/>
            <ac:cxnSpMk id="1152" creationId="{8682F5C7-3459-44C9-807D-878D20E547A3}"/>
          </ac:cxnSpMkLst>
        </pc:cxnChg>
        <pc:cxnChg chg="del">
          <ac:chgData name="Kanellopoulos Konstantinos" userId="c97dae7913c683d6" providerId="LiveId" clId="{A2EEE1A8-E09A-4A0F-821C-40A37AAA0708}" dt="2019-10-14T14:37:46.096" v="347" actId="478"/>
          <ac:cxnSpMkLst>
            <pc:docMk/>
            <pc:sldMk cId="3715793324" sldId="258"/>
            <ac:cxnSpMk id="1153" creationId="{C162FFE6-6A4F-414D-BA5D-22085702D279}"/>
          </ac:cxnSpMkLst>
        </pc:cxnChg>
        <pc:cxnChg chg="mod">
          <ac:chgData name="Kanellopoulos Konstantinos" userId="c97dae7913c683d6" providerId="LiveId" clId="{A2EEE1A8-E09A-4A0F-821C-40A37AAA0708}" dt="2019-10-14T15:50:40.081" v="1668" actId="14100"/>
          <ac:cxnSpMkLst>
            <pc:docMk/>
            <pc:sldMk cId="3715793324" sldId="258"/>
            <ac:cxnSpMk id="1163" creationId="{9C0E2A56-DEF6-40C8-B51E-71F52EA18D00}"/>
          </ac:cxnSpMkLst>
        </pc:cxnChg>
        <pc:cxnChg chg="del">
          <ac:chgData name="Kanellopoulos Konstantinos" userId="c97dae7913c683d6" providerId="LiveId" clId="{A2EEE1A8-E09A-4A0F-821C-40A37AAA0708}" dt="2019-10-14T14:38:29.616" v="359" actId="478"/>
          <ac:cxnSpMkLst>
            <pc:docMk/>
            <pc:sldMk cId="3715793324" sldId="258"/>
            <ac:cxnSpMk id="1202" creationId="{AF6F2D85-9E1C-4B65-9B47-86298CB141FD}"/>
          </ac:cxnSpMkLst>
        </pc:cxnChg>
        <pc:cxnChg chg="del">
          <ac:chgData name="Kanellopoulos Konstantinos" userId="c97dae7913c683d6" providerId="LiveId" clId="{A2EEE1A8-E09A-4A0F-821C-40A37AAA0708}" dt="2019-10-14T14:38:29.616" v="359" actId="478"/>
          <ac:cxnSpMkLst>
            <pc:docMk/>
            <pc:sldMk cId="3715793324" sldId="258"/>
            <ac:cxnSpMk id="1203" creationId="{4D06EC1F-757F-4E6A-9B09-0364A1649890}"/>
          </ac:cxnSpMkLst>
        </pc:cxnChg>
        <pc:cxnChg chg="mod">
          <ac:chgData name="Kanellopoulos Konstantinos" userId="c97dae7913c683d6" providerId="LiveId" clId="{A2EEE1A8-E09A-4A0F-821C-40A37AAA0708}" dt="2019-10-14T15:47:39.953" v="1654" actId="1036"/>
          <ac:cxnSpMkLst>
            <pc:docMk/>
            <pc:sldMk cId="3715793324" sldId="258"/>
            <ac:cxnSpMk id="1205" creationId="{71C3D285-33DE-43EF-B6FE-925BE5B32654}"/>
          </ac:cxnSpMkLst>
        </pc:cxnChg>
        <pc:cxnChg chg="mod">
          <ac:chgData name="Kanellopoulos Konstantinos" userId="c97dae7913c683d6" providerId="LiveId" clId="{A2EEE1A8-E09A-4A0F-821C-40A37AAA0708}" dt="2019-10-14T15:52:43.380" v="1754" actId="14100"/>
          <ac:cxnSpMkLst>
            <pc:docMk/>
            <pc:sldMk cId="3715793324" sldId="258"/>
            <ac:cxnSpMk id="1206" creationId="{FF733FB5-F930-4F15-98AC-074FB9BFB8C2}"/>
          </ac:cxnSpMkLst>
        </pc:cxnChg>
        <pc:cxnChg chg="add del mod">
          <ac:chgData name="Kanellopoulos Konstantinos" userId="c97dae7913c683d6" providerId="LiveId" clId="{A2EEE1A8-E09A-4A0F-821C-40A37AAA0708}" dt="2019-10-14T14:58:12.395" v="775"/>
          <ac:cxnSpMkLst>
            <pc:docMk/>
            <pc:sldMk cId="3715793324" sldId="258"/>
            <ac:cxnSpMk id="1365" creationId="{BFDC614D-80F1-473F-8ADE-9465655AD983}"/>
          </ac:cxnSpMkLst>
        </pc:cxnChg>
        <pc:cxnChg chg="add del mod">
          <ac:chgData name="Kanellopoulos Konstantinos" userId="c97dae7913c683d6" providerId="LiveId" clId="{A2EEE1A8-E09A-4A0F-821C-40A37AAA0708}" dt="2019-10-14T14:58:12.395" v="775"/>
          <ac:cxnSpMkLst>
            <pc:docMk/>
            <pc:sldMk cId="3715793324" sldId="258"/>
            <ac:cxnSpMk id="1371" creationId="{C0B7DE5E-252E-423A-8A45-77B3AE076FEE}"/>
          </ac:cxnSpMkLst>
        </pc:cxnChg>
        <pc:cxnChg chg="add del mod">
          <ac:chgData name="Kanellopoulos Konstantinos" userId="c97dae7913c683d6" providerId="LiveId" clId="{A2EEE1A8-E09A-4A0F-821C-40A37AAA0708}" dt="2019-10-14T14:58:12.395" v="775"/>
          <ac:cxnSpMkLst>
            <pc:docMk/>
            <pc:sldMk cId="3715793324" sldId="258"/>
            <ac:cxnSpMk id="1372" creationId="{0897277B-3DF8-4080-B7A1-E1B7FB3FE9E3}"/>
          </ac:cxnSpMkLst>
        </pc:cxnChg>
        <pc:cxnChg chg="add del mod">
          <ac:chgData name="Kanellopoulos Konstantinos" userId="c97dae7913c683d6" providerId="LiveId" clId="{A2EEE1A8-E09A-4A0F-821C-40A37AAA0708}" dt="2019-10-14T14:58:12.395" v="775"/>
          <ac:cxnSpMkLst>
            <pc:docMk/>
            <pc:sldMk cId="3715793324" sldId="258"/>
            <ac:cxnSpMk id="1373" creationId="{E4B5FA6F-1C6D-43ED-9FCD-6A181E465CC0}"/>
          </ac:cxnSpMkLst>
        </pc:cxnChg>
        <pc:cxnChg chg="add del mod">
          <ac:chgData name="Kanellopoulos Konstantinos" userId="c97dae7913c683d6" providerId="LiveId" clId="{A2EEE1A8-E09A-4A0F-821C-40A37AAA0708}" dt="2019-10-14T14:58:12.395" v="775"/>
          <ac:cxnSpMkLst>
            <pc:docMk/>
            <pc:sldMk cId="3715793324" sldId="258"/>
            <ac:cxnSpMk id="1374" creationId="{4E310C64-3464-4B2A-9F88-BD8F80FB805C}"/>
          </ac:cxnSpMkLst>
        </pc:cxnChg>
        <pc:cxnChg chg="add del mod">
          <ac:chgData name="Kanellopoulos Konstantinos" userId="c97dae7913c683d6" providerId="LiveId" clId="{A2EEE1A8-E09A-4A0F-821C-40A37AAA0708}" dt="2019-10-14T14:58:12.395" v="775"/>
          <ac:cxnSpMkLst>
            <pc:docMk/>
            <pc:sldMk cId="3715793324" sldId="258"/>
            <ac:cxnSpMk id="1375" creationId="{D357A748-DD7B-4A6B-83E8-DDB13E559A49}"/>
          </ac:cxnSpMkLst>
        </pc:cxnChg>
        <pc:cxnChg chg="add del mod">
          <ac:chgData name="Kanellopoulos Konstantinos" userId="c97dae7913c683d6" providerId="LiveId" clId="{A2EEE1A8-E09A-4A0F-821C-40A37AAA0708}" dt="2019-10-14T14:58:12.395" v="775"/>
          <ac:cxnSpMkLst>
            <pc:docMk/>
            <pc:sldMk cId="3715793324" sldId="258"/>
            <ac:cxnSpMk id="1376" creationId="{2677D242-418E-467E-9106-93A44CE8060A}"/>
          </ac:cxnSpMkLst>
        </pc:cxnChg>
        <pc:cxnChg chg="add del mod">
          <ac:chgData name="Kanellopoulos Konstantinos" userId="c97dae7913c683d6" providerId="LiveId" clId="{A2EEE1A8-E09A-4A0F-821C-40A37AAA0708}" dt="2019-10-14T14:58:12.395" v="775"/>
          <ac:cxnSpMkLst>
            <pc:docMk/>
            <pc:sldMk cId="3715793324" sldId="258"/>
            <ac:cxnSpMk id="1377" creationId="{5706632D-4FD2-4877-9513-C266429613DD}"/>
          </ac:cxnSpMkLst>
        </pc:cxnChg>
        <pc:cxnChg chg="add del mod">
          <ac:chgData name="Kanellopoulos Konstantinos" userId="c97dae7913c683d6" providerId="LiveId" clId="{A2EEE1A8-E09A-4A0F-821C-40A37AAA0708}" dt="2019-10-14T14:58:12.395" v="775"/>
          <ac:cxnSpMkLst>
            <pc:docMk/>
            <pc:sldMk cId="3715793324" sldId="258"/>
            <ac:cxnSpMk id="1378" creationId="{B720E3DC-DB0A-4FAA-9709-97D4AACD4150}"/>
          </ac:cxnSpMkLst>
        </pc:cxnChg>
        <pc:cxnChg chg="add del mod">
          <ac:chgData name="Kanellopoulos Konstantinos" userId="c97dae7913c683d6" providerId="LiveId" clId="{A2EEE1A8-E09A-4A0F-821C-40A37AAA0708}" dt="2019-10-14T14:58:12.395" v="775"/>
          <ac:cxnSpMkLst>
            <pc:docMk/>
            <pc:sldMk cId="3715793324" sldId="258"/>
            <ac:cxnSpMk id="1379" creationId="{1D2BBE67-225B-46D4-98EC-C29816F0E4FE}"/>
          </ac:cxnSpMkLst>
        </pc:cxnChg>
        <pc:cxnChg chg="add del mod">
          <ac:chgData name="Kanellopoulos Konstantinos" userId="c97dae7913c683d6" providerId="LiveId" clId="{A2EEE1A8-E09A-4A0F-821C-40A37AAA0708}" dt="2019-10-14T14:58:12.395" v="775"/>
          <ac:cxnSpMkLst>
            <pc:docMk/>
            <pc:sldMk cId="3715793324" sldId="258"/>
            <ac:cxnSpMk id="1380" creationId="{5238EC38-249A-47D6-A004-55AF50916D47}"/>
          </ac:cxnSpMkLst>
        </pc:cxnChg>
        <pc:cxnChg chg="add del mod">
          <ac:chgData name="Kanellopoulos Konstantinos" userId="c97dae7913c683d6" providerId="LiveId" clId="{A2EEE1A8-E09A-4A0F-821C-40A37AAA0708}" dt="2019-10-14T14:58:12.395" v="775"/>
          <ac:cxnSpMkLst>
            <pc:docMk/>
            <pc:sldMk cId="3715793324" sldId="258"/>
            <ac:cxnSpMk id="1381" creationId="{D07FCC2D-6DBA-42C0-BDD1-19F7188D2D4B}"/>
          </ac:cxnSpMkLst>
        </pc:cxnChg>
        <pc:cxnChg chg="add mod">
          <ac:chgData name="Kanellopoulos Konstantinos" userId="c97dae7913c683d6" providerId="LiveId" clId="{A2EEE1A8-E09A-4A0F-821C-40A37AAA0708}" dt="2019-10-14T21:35:25.086" v="2643" actId="1076"/>
          <ac:cxnSpMkLst>
            <pc:docMk/>
            <pc:sldMk cId="3715793324" sldId="258"/>
            <ac:cxnSpMk id="1400" creationId="{6886A4FC-0DFF-4E21-B757-4231139E92F1}"/>
          </ac:cxnSpMkLst>
        </pc:cxnChg>
        <pc:cxnChg chg="add mod">
          <ac:chgData name="Kanellopoulos Konstantinos" userId="c97dae7913c683d6" providerId="LiveId" clId="{A2EEE1A8-E09A-4A0F-821C-40A37AAA0708}" dt="2019-10-14T21:35:25.086" v="2643" actId="1076"/>
          <ac:cxnSpMkLst>
            <pc:docMk/>
            <pc:sldMk cId="3715793324" sldId="258"/>
            <ac:cxnSpMk id="1401" creationId="{B2FFACF6-4638-4FB2-8D0C-4364E9AC72EB}"/>
          </ac:cxnSpMkLst>
        </pc:cxnChg>
        <pc:cxnChg chg="add mod">
          <ac:chgData name="Kanellopoulos Konstantinos" userId="c97dae7913c683d6" providerId="LiveId" clId="{A2EEE1A8-E09A-4A0F-821C-40A37AAA0708}" dt="2019-10-14T21:35:25.086" v="2643" actId="1076"/>
          <ac:cxnSpMkLst>
            <pc:docMk/>
            <pc:sldMk cId="3715793324" sldId="258"/>
            <ac:cxnSpMk id="1402" creationId="{35CABBD0-4355-4013-B561-A5EB9D1C7566}"/>
          </ac:cxnSpMkLst>
        </pc:cxnChg>
        <pc:cxnChg chg="add mod">
          <ac:chgData name="Kanellopoulos Konstantinos" userId="c97dae7913c683d6" providerId="LiveId" clId="{A2EEE1A8-E09A-4A0F-821C-40A37AAA0708}" dt="2019-10-14T21:35:25.086" v="2643" actId="1076"/>
          <ac:cxnSpMkLst>
            <pc:docMk/>
            <pc:sldMk cId="3715793324" sldId="258"/>
            <ac:cxnSpMk id="1411" creationId="{557A6FFA-BAE6-4AA9-8D36-BC7ED96AC1FA}"/>
          </ac:cxnSpMkLst>
        </pc:cxnChg>
        <pc:cxnChg chg="add mod">
          <ac:chgData name="Kanellopoulos Konstantinos" userId="c97dae7913c683d6" providerId="LiveId" clId="{A2EEE1A8-E09A-4A0F-821C-40A37AAA0708}" dt="2019-10-14T21:35:25.086" v="2643" actId="1076"/>
          <ac:cxnSpMkLst>
            <pc:docMk/>
            <pc:sldMk cId="3715793324" sldId="258"/>
            <ac:cxnSpMk id="1412" creationId="{30E21A31-1AE8-45F6-A19A-D8BD4FE1A63C}"/>
          </ac:cxnSpMkLst>
        </pc:cxnChg>
        <pc:cxnChg chg="add mod">
          <ac:chgData name="Kanellopoulos Konstantinos" userId="c97dae7913c683d6" providerId="LiveId" clId="{A2EEE1A8-E09A-4A0F-821C-40A37AAA0708}" dt="2019-10-14T15:57:08.937" v="1763" actId="164"/>
          <ac:cxnSpMkLst>
            <pc:docMk/>
            <pc:sldMk cId="3715793324" sldId="258"/>
            <ac:cxnSpMk id="1468" creationId="{AF9EBC15-3A41-4B4F-B356-AA1C505E8CF5}"/>
          </ac:cxnSpMkLst>
        </pc:cxnChg>
        <pc:cxnChg chg="add mod">
          <ac:chgData name="Kanellopoulos Konstantinos" userId="c97dae7913c683d6" providerId="LiveId" clId="{A2EEE1A8-E09A-4A0F-821C-40A37AAA0708}" dt="2019-10-14T15:57:08.937" v="1763" actId="164"/>
          <ac:cxnSpMkLst>
            <pc:docMk/>
            <pc:sldMk cId="3715793324" sldId="258"/>
            <ac:cxnSpMk id="1474" creationId="{95C14486-E81A-4569-BB50-3BBC8112DB09}"/>
          </ac:cxnSpMkLst>
        </pc:cxnChg>
        <pc:cxnChg chg="add del mod">
          <ac:chgData name="Kanellopoulos Konstantinos" userId="c97dae7913c683d6" providerId="LiveId" clId="{A2EEE1A8-E09A-4A0F-821C-40A37AAA0708}" dt="2019-10-14T15:57:31.268" v="1767" actId="478"/>
          <ac:cxnSpMkLst>
            <pc:docMk/>
            <pc:sldMk cId="3715793324" sldId="258"/>
            <ac:cxnSpMk id="1475" creationId="{A7759CCD-788A-4AA6-9937-9CE06A1AD261}"/>
          </ac:cxnSpMkLst>
        </pc:cxnChg>
        <pc:cxnChg chg="add mod">
          <ac:chgData name="Kanellopoulos Konstantinos" userId="c97dae7913c683d6" providerId="LiveId" clId="{A2EEE1A8-E09A-4A0F-821C-40A37AAA0708}" dt="2019-10-14T15:57:41.377" v="1769" actId="1076"/>
          <ac:cxnSpMkLst>
            <pc:docMk/>
            <pc:sldMk cId="3715793324" sldId="258"/>
            <ac:cxnSpMk id="1476" creationId="{A983473F-67C8-42F8-A6EF-F4850B02A22F}"/>
          </ac:cxnSpMkLst>
        </pc:cxnChg>
        <pc:cxnChg chg="add mod">
          <ac:chgData name="Kanellopoulos Konstantinos" userId="c97dae7913c683d6" providerId="LiveId" clId="{A2EEE1A8-E09A-4A0F-821C-40A37AAA0708}" dt="2019-10-14T15:57:54.551" v="1771" actId="1076"/>
          <ac:cxnSpMkLst>
            <pc:docMk/>
            <pc:sldMk cId="3715793324" sldId="258"/>
            <ac:cxnSpMk id="1477" creationId="{F3E88443-E480-4E97-A493-76FE61BA8FCE}"/>
          </ac:cxnSpMkLst>
        </pc:cxnChg>
        <pc:cxnChg chg="add mod">
          <ac:chgData name="Kanellopoulos Konstantinos" userId="c97dae7913c683d6" providerId="LiveId" clId="{A2EEE1A8-E09A-4A0F-821C-40A37AAA0708}" dt="2019-10-14T15:57:08.937" v="1763" actId="164"/>
          <ac:cxnSpMkLst>
            <pc:docMk/>
            <pc:sldMk cId="3715793324" sldId="258"/>
            <ac:cxnSpMk id="1478" creationId="{A2134B53-43B8-4515-B3F8-17B10A847AD8}"/>
          </ac:cxnSpMkLst>
        </pc:cxnChg>
        <pc:cxnChg chg="add mod">
          <ac:chgData name="Kanellopoulos Konstantinos" userId="c97dae7913c683d6" providerId="LiveId" clId="{A2EEE1A8-E09A-4A0F-821C-40A37AAA0708}" dt="2019-10-14T15:57:08.937" v="1763" actId="164"/>
          <ac:cxnSpMkLst>
            <pc:docMk/>
            <pc:sldMk cId="3715793324" sldId="258"/>
            <ac:cxnSpMk id="1479" creationId="{13131A99-1294-4213-A3DB-55F1110BE30A}"/>
          </ac:cxnSpMkLst>
        </pc:cxnChg>
        <pc:cxnChg chg="add mod">
          <ac:chgData name="Kanellopoulos Konstantinos" userId="c97dae7913c683d6" providerId="LiveId" clId="{A2EEE1A8-E09A-4A0F-821C-40A37AAA0708}" dt="2019-10-14T15:57:08.937" v="1763" actId="164"/>
          <ac:cxnSpMkLst>
            <pc:docMk/>
            <pc:sldMk cId="3715793324" sldId="258"/>
            <ac:cxnSpMk id="1480" creationId="{03C3A9E0-D8FD-4CC5-8AEB-D2CE7333FB9E}"/>
          </ac:cxnSpMkLst>
        </pc:cxnChg>
        <pc:cxnChg chg="add mod">
          <ac:chgData name="Kanellopoulos Konstantinos" userId="c97dae7913c683d6" providerId="LiveId" clId="{A2EEE1A8-E09A-4A0F-821C-40A37AAA0708}" dt="2019-10-14T15:57:08.937" v="1763" actId="164"/>
          <ac:cxnSpMkLst>
            <pc:docMk/>
            <pc:sldMk cId="3715793324" sldId="258"/>
            <ac:cxnSpMk id="1481" creationId="{6E661758-4761-4D2E-9BC0-5B4F33BA4701}"/>
          </ac:cxnSpMkLst>
        </pc:cxnChg>
        <pc:cxnChg chg="add mod">
          <ac:chgData name="Kanellopoulos Konstantinos" userId="c97dae7913c683d6" providerId="LiveId" clId="{A2EEE1A8-E09A-4A0F-821C-40A37AAA0708}" dt="2019-10-14T15:57:08.937" v="1763" actId="164"/>
          <ac:cxnSpMkLst>
            <pc:docMk/>
            <pc:sldMk cId="3715793324" sldId="258"/>
            <ac:cxnSpMk id="1482" creationId="{1B4AE9F2-6F11-4699-9276-6E5390E14550}"/>
          </ac:cxnSpMkLst>
        </pc:cxnChg>
        <pc:cxnChg chg="add mod">
          <ac:chgData name="Kanellopoulos Konstantinos" userId="c97dae7913c683d6" providerId="LiveId" clId="{A2EEE1A8-E09A-4A0F-821C-40A37AAA0708}" dt="2019-10-14T15:57:08.937" v="1763" actId="164"/>
          <ac:cxnSpMkLst>
            <pc:docMk/>
            <pc:sldMk cId="3715793324" sldId="258"/>
            <ac:cxnSpMk id="1483" creationId="{C371E6F4-1736-4D92-9397-1A64505346A9}"/>
          </ac:cxnSpMkLst>
        </pc:cxnChg>
        <pc:cxnChg chg="add mod">
          <ac:chgData name="Kanellopoulos Konstantinos" userId="c97dae7913c683d6" providerId="LiveId" clId="{A2EEE1A8-E09A-4A0F-821C-40A37AAA0708}" dt="2019-10-14T15:57:08.937" v="1763" actId="164"/>
          <ac:cxnSpMkLst>
            <pc:docMk/>
            <pc:sldMk cId="3715793324" sldId="258"/>
            <ac:cxnSpMk id="1484" creationId="{D3431E3D-FA21-44AB-9EFA-3A927F1519E8}"/>
          </ac:cxnSpMkLst>
        </pc:cxnChg>
      </pc:sldChg>
      <pc:sldChg chg="modSp add del">
        <pc:chgData name="Kanellopoulos Konstantinos" userId="c97dae7913c683d6" providerId="LiveId" clId="{A2EEE1A8-E09A-4A0F-821C-40A37AAA0708}" dt="2019-10-14T15:17:32.003" v="1033"/>
        <pc:sldMkLst>
          <pc:docMk/>
          <pc:sldMk cId="1845782389" sldId="330"/>
        </pc:sldMkLst>
        <pc:spChg chg="mod">
          <ac:chgData name="Kanellopoulos Konstantinos" userId="c97dae7913c683d6" providerId="LiveId" clId="{A2EEE1A8-E09A-4A0F-821C-40A37AAA0708}" dt="2019-10-14T15:17:32.003" v="1033"/>
          <ac:spMkLst>
            <pc:docMk/>
            <pc:sldMk cId="1845782389" sldId="330"/>
            <ac:spMk id="8" creationId="{F6FF024E-A416-4EEC-9C25-405DF079C87F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c97dae7913c683d6/Documents/SMAS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c97dae7913c683d6/Documents/SMASH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404910655462345"/>
          <c:y val="0.1967979782551342"/>
          <c:w val="0.76522174990177028"/>
          <c:h val="0.66336912875369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Sheet1!$D$19</c:f>
              <c:strCache>
                <c:ptCount val="1"/>
                <c:pt idx="0">
                  <c:v>TACO-CSR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C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Sheet1!$C$20:$C$23</c:f>
              <c:strCache>
                <c:ptCount val="4"/>
                <c:pt idx="0">
                  <c:v>SpMV</c:v>
                </c:pt>
                <c:pt idx="1">
                  <c:v>SpMM</c:v>
                </c:pt>
                <c:pt idx="2">
                  <c:v>PageRank</c:v>
                </c:pt>
                <c:pt idx="3">
                  <c:v>BC</c:v>
                </c:pt>
              </c:strCache>
            </c:strRef>
          </c:cat>
          <c:val>
            <c:numRef>
              <c:f>Sheet1!$D$20:$D$23</c:f>
              <c:numCache>
                <c:formatCode>0.00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8F-426E-900F-6E46EC650DA1}"/>
            </c:ext>
          </c:extLst>
        </c:ser>
        <c:ser>
          <c:idx val="1"/>
          <c:order val="1"/>
          <c:tx>
            <c:strRef>
              <c:f>Sheet1!$E$19</c:f>
              <c:strCache>
                <c:ptCount val="1"/>
                <c:pt idx="0">
                  <c:v>TACO-BCSR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C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Sheet1!$C$20:$C$23</c:f>
              <c:strCache>
                <c:ptCount val="4"/>
                <c:pt idx="0">
                  <c:v>SpMV</c:v>
                </c:pt>
                <c:pt idx="1">
                  <c:v>SpMM</c:v>
                </c:pt>
                <c:pt idx="2">
                  <c:v>PageRank</c:v>
                </c:pt>
                <c:pt idx="3">
                  <c:v>BC</c:v>
                </c:pt>
              </c:strCache>
            </c:strRef>
          </c:cat>
          <c:val>
            <c:numRef>
              <c:f>Sheet1!$E$20:$E$23</c:f>
              <c:numCache>
                <c:formatCode>0.00</c:formatCode>
                <c:ptCount val="4"/>
                <c:pt idx="0">
                  <c:v>1.04</c:v>
                </c:pt>
                <c:pt idx="1">
                  <c:v>1.1000000000000001</c:v>
                </c:pt>
                <c:pt idx="2">
                  <c:v>1.19</c:v>
                </c:pt>
                <c:pt idx="3">
                  <c:v>1.26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8F-426E-900F-6E46EC650DA1}"/>
            </c:ext>
          </c:extLst>
        </c:ser>
        <c:ser>
          <c:idx val="2"/>
          <c:order val="2"/>
          <c:tx>
            <c:strRef>
              <c:f>Sheet1!$F$19</c:f>
              <c:strCache>
                <c:ptCount val="1"/>
                <c:pt idx="0">
                  <c:v>SMASH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2.1561500186747212E-2"/>
                  <c:y val="3.56938539647103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6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CH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1713653174361545E-2"/>
                      <c:h val="0.126888851195459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E8F-426E-900F-6E46EC650D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6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C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Sheet1!$C$20:$C$23</c:f>
              <c:strCache>
                <c:ptCount val="4"/>
                <c:pt idx="0">
                  <c:v>SpMV</c:v>
                </c:pt>
                <c:pt idx="1">
                  <c:v>SpMM</c:v>
                </c:pt>
                <c:pt idx="2">
                  <c:v>PageRank</c:v>
                </c:pt>
                <c:pt idx="3">
                  <c:v>BC</c:v>
                </c:pt>
              </c:strCache>
            </c:strRef>
          </c:cat>
          <c:val>
            <c:numRef>
              <c:f>Sheet1!$F$20:$F$23</c:f>
              <c:numCache>
                <c:formatCode>0.00</c:formatCode>
                <c:ptCount val="4"/>
                <c:pt idx="0">
                  <c:v>1.38</c:v>
                </c:pt>
                <c:pt idx="1">
                  <c:v>1.44</c:v>
                </c:pt>
                <c:pt idx="2">
                  <c:v>1.27</c:v>
                </c:pt>
                <c:pt idx="3">
                  <c:v>1.31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8F-426E-900F-6E46EC650D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64928831"/>
        <c:axId val="1479975119"/>
      </c:barChart>
      <c:catAx>
        <c:axId val="1464928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CH"/>
          </a:p>
        </c:txPr>
        <c:crossAx val="1479975119"/>
        <c:crosses val="autoZero"/>
        <c:auto val="1"/>
        <c:lblAlgn val="ctr"/>
        <c:lblOffset val="100"/>
        <c:noMultiLvlLbl val="0"/>
      </c:catAx>
      <c:valAx>
        <c:axId val="1479975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600" b="1" dirty="0"/>
                  <a:t>Speedup</a:t>
                </a:r>
                <a:r>
                  <a:rPr lang="en-US" sz="2600" b="1" baseline="0" dirty="0"/>
                  <a:t> over TACO-CSR</a:t>
                </a:r>
                <a:endParaRPr lang="en-US" sz="2600" b="1" dirty="0"/>
              </a:p>
            </c:rich>
          </c:tx>
          <c:layout>
            <c:manualLayout>
              <c:xMode val="edge"/>
              <c:yMode val="edge"/>
              <c:x val="6.252333152148859E-2"/>
              <c:y val="0.171147549540399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CH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CH"/>
          </a:p>
        </c:txPr>
        <c:crossAx val="1464928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3380307521370158"/>
          <c:y val="4.1682077590265931E-2"/>
          <c:w val="0.69054252486606926"/>
          <c:h val="9.67370078024506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CH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Sheet1!$D$28</c:f>
              <c:strCache>
                <c:ptCount val="1"/>
                <c:pt idx="0">
                  <c:v>TACO-CSR</c:v>
                </c:pt>
              </c:strCache>
            </c:strRef>
          </c:tx>
          <c:spPr>
            <a:solidFill>
              <a:schemeClr val="accent6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C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Sheet1!$C$29:$C$32</c:f>
              <c:strCache>
                <c:ptCount val="4"/>
                <c:pt idx="0">
                  <c:v>SpMV</c:v>
                </c:pt>
                <c:pt idx="1">
                  <c:v>SpMM</c:v>
                </c:pt>
                <c:pt idx="2">
                  <c:v>PageRank</c:v>
                </c:pt>
                <c:pt idx="3">
                  <c:v>BC</c:v>
                </c:pt>
              </c:strCache>
            </c:strRef>
          </c:cat>
          <c:val>
            <c:numRef>
              <c:f>Sheet1!$D$29:$D$32</c:f>
              <c:numCache>
                <c:formatCode>0.00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25-4380-913F-AE97827C5480}"/>
            </c:ext>
          </c:extLst>
        </c:ser>
        <c:ser>
          <c:idx val="1"/>
          <c:order val="1"/>
          <c:tx>
            <c:strRef>
              <c:f>Sheet1!$E$28</c:f>
              <c:strCache>
                <c:ptCount val="1"/>
                <c:pt idx="0">
                  <c:v>TACO-BCSR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C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Sheet1!$C$29:$C$32</c:f>
              <c:strCache>
                <c:ptCount val="4"/>
                <c:pt idx="0">
                  <c:v>SpMV</c:v>
                </c:pt>
                <c:pt idx="1">
                  <c:v>SpMM</c:v>
                </c:pt>
                <c:pt idx="2">
                  <c:v>PageRank</c:v>
                </c:pt>
                <c:pt idx="3">
                  <c:v>BC</c:v>
                </c:pt>
              </c:strCache>
            </c:strRef>
          </c:cat>
          <c:val>
            <c:numRef>
              <c:f>Sheet1!$E$29:$E$32</c:f>
              <c:numCache>
                <c:formatCode>0.00</c:formatCode>
                <c:ptCount val="4"/>
                <c:pt idx="0">
                  <c:v>0.89</c:v>
                </c:pt>
                <c:pt idx="1">
                  <c:v>0.81</c:v>
                </c:pt>
                <c:pt idx="2">
                  <c:v>0.82</c:v>
                </c:pt>
                <c:pt idx="3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25-4380-913F-AE97827C5480}"/>
            </c:ext>
          </c:extLst>
        </c:ser>
        <c:ser>
          <c:idx val="2"/>
          <c:order val="2"/>
          <c:tx>
            <c:strRef>
              <c:f>Sheet1!$F$28</c:f>
              <c:strCache>
                <c:ptCount val="1"/>
                <c:pt idx="0">
                  <c:v>SMASH</c:v>
                </c:pt>
              </c:strCache>
            </c:strRef>
          </c:tx>
          <c:spPr>
            <a:solidFill>
              <a:schemeClr val="accent6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1612639407802993E-3"/>
                  <c:y val="-4.917556103110401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36-48C6-8040-5590397042D9}"/>
                </c:ext>
              </c:extLst>
            </c:dLbl>
            <c:dLbl>
              <c:idx val="2"/>
              <c:layout>
                <c:manualLayout>
                  <c:x val="1.3444948283000704E-2"/>
                  <c:y val="1.60940058909975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B9-4586-96B5-F6401B36CB35}"/>
                </c:ext>
              </c:extLst>
            </c:dLbl>
            <c:dLbl>
              <c:idx val="3"/>
              <c:layout>
                <c:manualLayout>
                  <c:x val="5.377979313200479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27E-444D-A3BC-4D8A488625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C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Sheet1!$C$29:$C$32</c:f>
              <c:strCache>
                <c:ptCount val="4"/>
                <c:pt idx="0">
                  <c:v>SpMV</c:v>
                </c:pt>
                <c:pt idx="1">
                  <c:v>SpMM</c:v>
                </c:pt>
                <c:pt idx="2">
                  <c:v>PageRank</c:v>
                </c:pt>
                <c:pt idx="3">
                  <c:v>BC</c:v>
                </c:pt>
              </c:strCache>
            </c:strRef>
          </c:cat>
          <c:val>
            <c:numRef>
              <c:f>Sheet1!$F$29:$F$32</c:f>
              <c:numCache>
                <c:formatCode>0.00</c:formatCode>
                <c:ptCount val="4"/>
                <c:pt idx="0">
                  <c:v>0.63</c:v>
                </c:pt>
                <c:pt idx="1">
                  <c:v>0.54</c:v>
                </c:pt>
                <c:pt idx="2">
                  <c:v>0.75</c:v>
                </c:pt>
                <c:pt idx="3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25-4380-913F-AE97827C54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81061775"/>
        <c:axId val="1480169535"/>
      </c:barChart>
      <c:catAx>
        <c:axId val="1481061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CH"/>
          </a:p>
        </c:txPr>
        <c:crossAx val="1480169535"/>
        <c:crosses val="autoZero"/>
        <c:auto val="1"/>
        <c:lblAlgn val="ctr"/>
        <c:lblOffset val="100"/>
        <c:noMultiLvlLbl val="0"/>
      </c:catAx>
      <c:valAx>
        <c:axId val="14801695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5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500" b="1" dirty="0"/>
                  <a:t>Normalized</a:t>
                </a:r>
                <a:r>
                  <a:rPr lang="en-US" sz="2500" b="1" baseline="0" dirty="0"/>
                  <a:t> Number of Instructions over TACO-CSR</a:t>
                </a:r>
                <a:endParaRPr lang="en-US" sz="2500" b="1" dirty="0"/>
              </a:p>
            </c:rich>
          </c:tx>
          <c:layout>
            <c:manualLayout>
              <c:xMode val="edge"/>
              <c:yMode val="edge"/>
              <c:x val="2.7741759605201997E-3"/>
              <c:y val="0.1610460850380236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5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CH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CH"/>
          </a:p>
        </c:txPr>
        <c:crossAx val="14810617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3959079557061128"/>
          <c:y val="1.9012829917511267E-2"/>
          <c:w val="0.69038056575657347"/>
          <c:h val="9.56053415572555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CH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H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Sheet1!$C$21</c:f>
              <c:strCache>
                <c:ptCount val="1"/>
                <c:pt idx="0">
                  <c:v>TACO-CSR</c:v>
                </c:pt>
              </c:strCache>
            </c:strRef>
          </c:tx>
          <c:spPr>
            <a:solidFill>
              <a:schemeClr val="accent3">
                <a:tint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Sheet1!$B$22:$B$36</c:f>
              <c:strCache>
                <c:ptCount val="15"/>
                <c:pt idx="0">
                  <c:v>M1</c:v>
                </c:pt>
                <c:pt idx="1">
                  <c:v>M2</c:v>
                </c:pt>
                <c:pt idx="2">
                  <c:v>M3</c:v>
                </c:pt>
                <c:pt idx="3">
                  <c:v>M4</c:v>
                </c:pt>
                <c:pt idx="4">
                  <c:v>M5</c:v>
                </c:pt>
                <c:pt idx="5">
                  <c:v>M6</c:v>
                </c:pt>
                <c:pt idx="6">
                  <c:v>M7</c:v>
                </c:pt>
                <c:pt idx="7">
                  <c:v>M8</c:v>
                </c:pt>
                <c:pt idx="8">
                  <c:v>M9</c:v>
                </c:pt>
                <c:pt idx="9">
                  <c:v>M10</c:v>
                </c:pt>
                <c:pt idx="10">
                  <c:v>M11</c:v>
                </c:pt>
                <c:pt idx="11">
                  <c:v>M12</c:v>
                </c:pt>
                <c:pt idx="12">
                  <c:v>M13</c:v>
                </c:pt>
                <c:pt idx="13">
                  <c:v>M14</c:v>
                </c:pt>
                <c:pt idx="14">
                  <c:v>M15</c:v>
                </c:pt>
              </c:strCache>
            </c:strRef>
          </c:cat>
          <c:val>
            <c:numRef>
              <c:f>Sheet1!$C$22:$C$36</c:f>
              <c:numCache>
                <c:formatCode>0.00</c:formatCode>
                <c:ptCount val="1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2B-4F37-86B0-D3EB4F1D7F59}"/>
            </c:ext>
          </c:extLst>
        </c:ser>
        <c:ser>
          <c:idx val="1"/>
          <c:order val="1"/>
          <c:tx>
            <c:strRef>
              <c:f>Sheet1!$D$21</c:f>
              <c:strCache>
                <c:ptCount val="1"/>
                <c:pt idx="0">
                  <c:v>TACO-BCSR</c:v>
                </c:pt>
              </c:strCache>
            </c:strRef>
          </c:tx>
          <c:spPr>
            <a:solidFill>
              <a:schemeClr val="accent3">
                <a:tint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Sheet1!$B$22:$B$36</c:f>
              <c:strCache>
                <c:ptCount val="15"/>
                <c:pt idx="0">
                  <c:v>M1</c:v>
                </c:pt>
                <c:pt idx="1">
                  <c:v>M2</c:v>
                </c:pt>
                <c:pt idx="2">
                  <c:v>M3</c:v>
                </c:pt>
                <c:pt idx="3">
                  <c:v>M4</c:v>
                </c:pt>
                <c:pt idx="4">
                  <c:v>M5</c:v>
                </c:pt>
                <c:pt idx="5">
                  <c:v>M6</c:v>
                </c:pt>
                <c:pt idx="6">
                  <c:v>M7</c:v>
                </c:pt>
                <c:pt idx="7">
                  <c:v>M8</c:v>
                </c:pt>
                <c:pt idx="8">
                  <c:v>M9</c:v>
                </c:pt>
                <c:pt idx="9">
                  <c:v>M10</c:v>
                </c:pt>
                <c:pt idx="10">
                  <c:v>M11</c:v>
                </c:pt>
                <c:pt idx="11">
                  <c:v>M12</c:v>
                </c:pt>
                <c:pt idx="12">
                  <c:v>M13</c:v>
                </c:pt>
                <c:pt idx="13">
                  <c:v>M14</c:v>
                </c:pt>
                <c:pt idx="14">
                  <c:v>M15</c:v>
                </c:pt>
              </c:strCache>
            </c:strRef>
          </c:cat>
          <c:val>
            <c:numRef>
              <c:f>Sheet1!$D$22:$D$36</c:f>
              <c:numCache>
                <c:formatCode>0.00</c:formatCode>
                <c:ptCount val="15"/>
                <c:pt idx="0">
                  <c:v>0.88</c:v>
                </c:pt>
                <c:pt idx="1">
                  <c:v>0.85</c:v>
                </c:pt>
                <c:pt idx="2">
                  <c:v>1.03</c:v>
                </c:pt>
                <c:pt idx="3">
                  <c:v>1.01</c:v>
                </c:pt>
                <c:pt idx="4">
                  <c:v>1.02</c:v>
                </c:pt>
                <c:pt idx="5">
                  <c:v>1.04</c:v>
                </c:pt>
                <c:pt idx="6">
                  <c:v>1.03</c:v>
                </c:pt>
                <c:pt idx="7">
                  <c:v>0.95</c:v>
                </c:pt>
                <c:pt idx="8">
                  <c:v>1.05</c:v>
                </c:pt>
                <c:pt idx="9">
                  <c:v>1.24</c:v>
                </c:pt>
                <c:pt idx="10">
                  <c:v>1.01</c:v>
                </c:pt>
                <c:pt idx="11">
                  <c:v>1.04</c:v>
                </c:pt>
                <c:pt idx="12">
                  <c:v>1.08</c:v>
                </c:pt>
                <c:pt idx="13">
                  <c:v>1.23</c:v>
                </c:pt>
                <c:pt idx="14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2B-4F37-86B0-D3EB4F1D7F59}"/>
            </c:ext>
          </c:extLst>
        </c:ser>
        <c:ser>
          <c:idx val="3"/>
          <c:order val="2"/>
          <c:tx>
            <c:strRef>
              <c:f>Sheet1!$F$21</c:f>
              <c:strCache>
                <c:ptCount val="1"/>
                <c:pt idx="0">
                  <c:v>SMASH</c:v>
                </c:pt>
              </c:strCache>
            </c:strRef>
          </c:tx>
          <c:spPr>
            <a:solidFill>
              <a:schemeClr val="accent3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Sheet1!$B$22:$B$36</c:f>
              <c:strCache>
                <c:ptCount val="15"/>
                <c:pt idx="0">
                  <c:v>M1</c:v>
                </c:pt>
                <c:pt idx="1">
                  <c:v>M2</c:v>
                </c:pt>
                <c:pt idx="2">
                  <c:v>M3</c:v>
                </c:pt>
                <c:pt idx="3">
                  <c:v>M4</c:v>
                </c:pt>
                <c:pt idx="4">
                  <c:v>M5</c:v>
                </c:pt>
                <c:pt idx="5">
                  <c:v>M6</c:v>
                </c:pt>
                <c:pt idx="6">
                  <c:v>M7</c:v>
                </c:pt>
                <c:pt idx="7">
                  <c:v>M8</c:v>
                </c:pt>
                <c:pt idx="8">
                  <c:v>M9</c:v>
                </c:pt>
                <c:pt idx="9">
                  <c:v>M10</c:v>
                </c:pt>
                <c:pt idx="10">
                  <c:v>M11</c:v>
                </c:pt>
                <c:pt idx="11">
                  <c:v>M12</c:v>
                </c:pt>
                <c:pt idx="12">
                  <c:v>M13</c:v>
                </c:pt>
                <c:pt idx="13">
                  <c:v>M14</c:v>
                </c:pt>
                <c:pt idx="14">
                  <c:v>M15</c:v>
                </c:pt>
              </c:strCache>
            </c:strRef>
          </c:cat>
          <c:val>
            <c:numRef>
              <c:f>Sheet1!$F$22:$F$36</c:f>
              <c:numCache>
                <c:formatCode>0.00</c:formatCode>
                <c:ptCount val="15"/>
                <c:pt idx="0">
                  <c:v>1.28</c:v>
                </c:pt>
                <c:pt idx="1">
                  <c:v>1.32</c:v>
                </c:pt>
                <c:pt idx="2">
                  <c:v>1.33</c:v>
                </c:pt>
                <c:pt idx="3">
                  <c:v>1.34</c:v>
                </c:pt>
                <c:pt idx="4">
                  <c:v>1.42</c:v>
                </c:pt>
                <c:pt idx="5">
                  <c:v>1.35</c:v>
                </c:pt>
                <c:pt idx="6">
                  <c:v>1.36</c:v>
                </c:pt>
                <c:pt idx="7">
                  <c:v>1.44</c:v>
                </c:pt>
                <c:pt idx="8">
                  <c:v>1.41</c:v>
                </c:pt>
                <c:pt idx="9">
                  <c:v>1.46</c:v>
                </c:pt>
                <c:pt idx="10">
                  <c:v>1.44</c:v>
                </c:pt>
                <c:pt idx="11">
                  <c:v>1.38</c:v>
                </c:pt>
                <c:pt idx="12">
                  <c:v>1.4</c:v>
                </c:pt>
                <c:pt idx="13">
                  <c:v>1.45</c:v>
                </c:pt>
                <c:pt idx="14">
                  <c:v>1.42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2B-4F37-86B0-D3EB4F1D7F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4435120"/>
        <c:axId val="1517205376"/>
      </c:barChart>
      <c:catAx>
        <c:axId val="9044351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5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500" b="1" dirty="0"/>
                  <a:t>INCREASING</a:t>
                </a:r>
                <a:r>
                  <a:rPr lang="en-US" sz="2500" b="1" baseline="0" dirty="0"/>
                  <a:t> SPARSITY </a:t>
                </a:r>
                <a:r>
                  <a:rPr lang="en-US" sz="2500" b="1" baseline="0" dirty="0">
                    <a:sym typeface="Wingdings" panose="05000000000000000000" pitchFamily="2" charset="2"/>
                  </a:rPr>
                  <a:t> </a:t>
                </a:r>
                <a:endParaRPr lang="en-US" sz="2500" b="1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5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CH"/>
            </a:p>
          </c:txPr>
        </c:title>
        <c:numFmt formatCode="General" sourceLinked="1"/>
        <c:majorTickMark val="none"/>
        <c:minorTickMark val="none"/>
        <c:tickLblPos val="nextTo"/>
        <c:crossAx val="1517205376"/>
        <c:crosses val="autoZero"/>
        <c:auto val="1"/>
        <c:lblAlgn val="ctr"/>
        <c:lblOffset val="100"/>
        <c:noMultiLvlLbl val="0"/>
      </c:catAx>
      <c:valAx>
        <c:axId val="1517205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000" b="1"/>
                  <a:t>Speedup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CH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CH"/>
          </a:p>
        </c:txPr>
        <c:crossAx val="904435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656934556176903"/>
          <c:y val="3.3333333333333333E-2"/>
          <c:w val="0.79056878184200619"/>
          <c:h val="7.73609933373712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CH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623FF-30DC-E848-BCAE-8A28FF1D2B3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65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83683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1pPr>
    <a:lvl2pPr marL="441840" algn="l" defTabSz="883683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2pPr>
    <a:lvl3pPr marL="883683" algn="l" defTabSz="883683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3pPr>
    <a:lvl4pPr marL="1325523" algn="l" defTabSz="883683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4pPr>
    <a:lvl5pPr marL="1767364" algn="l" defTabSz="883683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5pPr>
    <a:lvl6pPr marL="2209204" algn="l" defTabSz="883683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6pPr>
    <a:lvl7pPr marL="2651046" algn="l" defTabSz="883683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7pPr>
    <a:lvl8pPr marL="3092887" algn="l" defTabSz="883683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8pPr>
    <a:lvl9pPr marL="3534727" algn="l" defTabSz="883683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194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7" y="13297895"/>
            <a:ext cx="25733932" cy="9175067"/>
          </a:xfrm>
        </p:spPr>
        <p:txBody>
          <a:bodyPr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8" y="24255467"/>
            <a:ext cx="21192650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18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36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55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73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092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710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329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94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altLang="zh-TW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630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469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9529" y="1715130"/>
            <a:ext cx="6811923" cy="36521913"/>
          </a:xfrm>
        </p:spPr>
        <p:txBody>
          <a:bodyPr vert="eaVert"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762" y="1715130"/>
            <a:ext cx="19931182" cy="36521913"/>
          </a:xfrm>
        </p:spPr>
        <p:txBody>
          <a:bodyPr vert="eaVert"/>
          <a:lstStyle/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976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261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6" y="27506368"/>
            <a:ext cx="25733932" cy="8501302"/>
          </a:xfrm>
        </p:spPr>
        <p:txBody>
          <a:bodyPr anchor="t"/>
          <a:lstStyle>
            <a:lvl1pPr algn="l">
              <a:defRPr sz="14275" b="1" cap="all"/>
            </a:lvl1pPr>
          </a:lstStyle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6" y="18142074"/>
            <a:ext cx="25733932" cy="9363318"/>
          </a:xfrm>
        </p:spPr>
        <p:txBody>
          <a:bodyPr anchor="b"/>
          <a:lstStyle>
            <a:lvl1pPr marL="0" indent="0">
              <a:buNone/>
              <a:defRPr sz="7269">
                <a:solidFill>
                  <a:schemeClr val="tx1">
                    <a:tint val="75000"/>
                  </a:schemeClr>
                </a:solidFill>
              </a:defRPr>
            </a:lvl1pPr>
            <a:lvl2pPr marL="1618432" indent="0">
              <a:buNone/>
              <a:defRPr sz="6394">
                <a:solidFill>
                  <a:schemeClr val="tx1">
                    <a:tint val="75000"/>
                  </a:schemeClr>
                </a:solidFill>
              </a:defRPr>
            </a:lvl2pPr>
            <a:lvl3pPr marL="3236865" indent="0">
              <a:buNone/>
              <a:defRPr sz="5516">
                <a:solidFill>
                  <a:schemeClr val="tx1">
                    <a:tint val="75000"/>
                  </a:schemeClr>
                </a:solidFill>
              </a:defRPr>
            </a:lvl3pPr>
            <a:lvl4pPr marL="4855287" indent="0">
              <a:buNone/>
              <a:defRPr sz="5081">
                <a:solidFill>
                  <a:schemeClr val="tx1">
                    <a:tint val="75000"/>
                  </a:schemeClr>
                </a:solidFill>
              </a:defRPr>
            </a:lvl4pPr>
            <a:lvl5pPr marL="6473720" indent="0">
              <a:buNone/>
              <a:defRPr sz="5081">
                <a:solidFill>
                  <a:schemeClr val="tx1">
                    <a:tint val="75000"/>
                  </a:schemeClr>
                </a:solidFill>
              </a:defRPr>
            </a:lvl5pPr>
            <a:lvl6pPr marL="8092152" indent="0">
              <a:buNone/>
              <a:defRPr sz="5081">
                <a:solidFill>
                  <a:schemeClr val="tx1">
                    <a:tint val="75000"/>
                  </a:schemeClr>
                </a:solidFill>
              </a:defRPr>
            </a:lvl6pPr>
            <a:lvl7pPr marL="9710574" indent="0">
              <a:buNone/>
              <a:defRPr sz="5081">
                <a:solidFill>
                  <a:schemeClr val="tx1">
                    <a:tint val="75000"/>
                  </a:schemeClr>
                </a:solidFill>
              </a:defRPr>
            </a:lvl7pPr>
            <a:lvl8pPr marL="11329011" indent="0">
              <a:buNone/>
              <a:defRPr sz="5081">
                <a:solidFill>
                  <a:schemeClr val="tx1">
                    <a:tint val="75000"/>
                  </a:schemeClr>
                </a:solidFill>
              </a:defRPr>
            </a:lvl8pPr>
            <a:lvl9pPr marL="12947435" indent="0">
              <a:buNone/>
              <a:defRPr sz="50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734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766" y="9987596"/>
            <a:ext cx="13371551" cy="28248507"/>
          </a:xfrm>
        </p:spPr>
        <p:txBody>
          <a:bodyPr/>
          <a:lstStyle>
            <a:lvl1pPr>
              <a:defRPr sz="9896"/>
            </a:lvl1pPr>
            <a:lvl2pPr>
              <a:defRPr sz="8757"/>
            </a:lvl2pPr>
            <a:lvl3pPr>
              <a:defRPr sz="7269"/>
            </a:lvl3pPr>
            <a:lvl4pPr>
              <a:defRPr sz="6394"/>
            </a:lvl4pPr>
            <a:lvl5pPr>
              <a:defRPr sz="6394"/>
            </a:lvl5pPr>
            <a:lvl6pPr>
              <a:defRPr sz="6394"/>
            </a:lvl6pPr>
            <a:lvl7pPr>
              <a:defRPr sz="6394"/>
            </a:lvl7pPr>
            <a:lvl8pPr>
              <a:defRPr sz="6394"/>
            </a:lvl8pPr>
            <a:lvl9pPr>
              <a:defRPr sz="6394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9909" y="9987596"/>
            <a:ext cx="13371551" cy="28248507"/>
          </a:xfrm>
        </p:spPr>
        <p:txBody>
          <a:bodyPr/>
          <a:lstStyle>
            <a:lvl1pPr>
              <a:defRPr sz="9896"/>
            </a:lvl1pPr>
            <a:lvl2pPr>
              <a:defRPr sz="8757"/>
            </a:lvl2pPr>
            <a:lvl3pPr>
              <a:defRPr sz="7269"/>
            </a:lvl3pPr>
            <a:lvl4pPr>
              <a:defRPr sz="6394"/>
            </a:lvl4pPr>
            <a:lvl5pPr>
              <a:defRPr sz="6394"/>
            </a:lvl5pPr>
            <a:lvl6pPr>
              <a:defRPr sz="6394"/>
            </a:lvl6pPr>
            <a:lvl7pPr>
              <a:defRPr sz="6394"/>
            </a:lvl7pPr>
            <a:lvl8pPr>
              <a:defRPr sz="6394"/>
            </a:lvl8pPr>
            <a:lvl9pPr>
              <a:defRPr sz="6394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3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76" y="9581316"/>
            <a:ext cx="13376809" cy="3993034"/>
          </a:xfrm>
        </p:spPr>
        <p:txBody>
          <a:bodyPr anchor="b"/>
          <a:lstStyle>
            <a:lvl1pPr marL="0" indent="0">
              <a:buNone/>
              <a:defRPr sz="8757" b="1"/>
            </a:lvl1pPr>
            <a:lvl2pPr marL="1618432" indent="0">
              <a:buNone/>
              <a:defRPr sz="7269" b="1"/>
            </a:lvl2pPr>
            <a:lvl3pPr marL="3236865" indent="0">
              <a:buNone/>
              <a:defRPr sz="6394" b="1"/>
            </a:lvl3pPr>
            <a:lvl4pPr marL="4855287" indent="0">
              <a:buNone/>
              <a:defRPr sz="5516" b="1"/>
            </a:lvl4pPr>
            <a:lvl5pPr marL="6473720" indent="0">
              <a:buNone/>
              <a:defRPr sz="5516" b="1"/>
            </a:lvl5pPr>
            <a:lvl6pPr marL="8092152" indent="0">
              <a:buNone/>
              <a:defRPr sz="5516" b="1"/>
            </a:lvl6pPr>
            <a:lvl7pPr marL="9710574" indent="0">
              <a:buNone/>
              <a:defRPr sz="5516" b="1"/>
            </a:lvl7pPr>
            <a:lvl8pPr marL="11329011" indent="0">
              <a:buNone/>
              <a:defRPr sz="5516" b="1"/>
            </a:lvl8pPr>
            <a:lvl9pPr marL="12947435" indent="0">
              <a:buNone/>
              <a:defRPr sz="5516" b="1"/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76" y="13574340"/>
            <a:ext cx="13376809" cy="24661710"/>
          </a:xfrm>
        </p:spPr>
        <p:txBody>
          <a:bodyPr/>
          <a:lstStyle>
            <a:lvl1pPr>
              <a:defRPr sz="8757"/>
            </a:lvl1pPr>
            <a:lvl2pPr>
              <a:defRPr sz="7269"/>
            </a:lvl2pPr>
            <a:lvl3pPr>
              <a:defRPr sz="6394"/>
            </a:lvl3pPr>
            <a:lvl4pPr>
              <a:defRPr sz="5516"/>
            </a:lvl4pPr>
            <a:lvl5pPr>
              <a:defRPr sz="5516"/>
            </a:lvl5pPr>
            <a:lvl6pPr>
              <a:defRPr sz="5516"/>
            </a:lvl6pPr>
            <a:lvl7pPr>
              <a:defRPr sz="5516"/>
            </a:lvl7pPr>
            <a:lvl8pPr>
              <a:defRPr sz="5516"/>
            </a:lvl8pPr>
            <a:lvl9pPr>
              <a:defRPr sz="5516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586" y="9581316"/>
            <a:ext cx="13382064" cy="3993034"/>
          </a:xfrm>
        </p:spPr>
        <p:txBody>
          <a:bodyPr anchor="b"/>
          <a:lstStyle>
            <a:lvl1pPr marL="0" indent="0">
              <a:buNone/>
              <a:defRPr sz="8757" b="1"/>
            </a:lvl1pPr>
            <a:lvl2pPr marL="1618432" indent="0">
              <a:buNone/>
              <a:defRPr sz="7269" b="1"/>
            </a:lvl2pPr>
            <a:lvl3pPr marL="3236865" indent="0">
              <a:buNone/>
              <a:defRPr sz="6394" b="1"/>
            </a:lvl3pPr>
            <a:lvl4pPr marL="4855287" indent="0">
              <a:buNone/>
              <a:defRPr sz="5516" b="1"/>
            </a:lvl4pPr>
            <a:lvl5pPr marL="6473720" indent="0">
              <a:buNone/>
              <a:defRPr sz="5516" b="1"/>
            </a:lvl5pPr>
            <a:lvl6pPr marL="8092152" indent="0">
              <a:buNone/>
              <a:defRPr sz="5516" b="1"/>
            </a:lvl6pPr>
            <a:lvl7pPr marL="9710574" indent="0">
              <a:buNone/>
              <a:defRPr sz="5516" b="1"/>
            </a:lvl7pPr>
            <a:lvl8pPr marL="11329011" indent="0">
              <a:buNone/>
              <a:defRPr sz="5516" b="1"/>
            </a:lvl8pPr>
            <a:lvl9pPr marL="12947435" indent="0">
              <a:buNone/>
              <a:defRPr sz="5516" b="1"/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586" y="13574340"/>
            <a:ext cx="13382064" cy="24661710"/>
          </a:xfrm>
        </p:spPr>
        <p:txBody>
          <a:bodyPr/>
          <a:lstStyle>
            <a:lvl1pPr>
              <a:defRPr sz="8757"/>
            </a:lvl1pPr>
            <a:lvl2pPr>
              <a:defRPr sz="7269"/>
            </a:lvl2pPr>
            <a:lvl3pPr>
              <a:defRPr sz="6394"/>
            </a:lvl3pPr>
            <a:lvl4pPr>
              <a:defRPr sz="5516"/>
            </a:lvl4pPr>
            <a:lvl5pPr>
              <a:defRPr sz="5516"/>
            </a:lvl5pPr>
            <a:lvl6pPr>
              <a:defRPr sz="5516"/>
            </a:lvl6pPr>
            <a:lvl7pPr>
              <a:defRPr sz="5516"/>
            </a:lvl7pPr>
            <a:lvl8pPr>
              <a:defRPr sz="5516"/>
            </a:lvl8pPr>
            <a:lvl9pPr>
              <a:defRPr sz="5516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105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110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35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44" y="1704228"/>
            <a:ext cx="9960335" cy="7252859"/>
          </a:xfrm>
        </p:spPr>
        <p:txBody>
          <a:bodyPr anchor="b"/>
          <a:lstStyle>
            <a:lvl1pPr algn="l">
              <a:defRPr sz="7269" b="1"/>
            </a:lvl1pPr>
          </a:lstStyle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73" y="1705215"/>
            <a:ext cx="16924686" cy="36531826"/>
          </a:xfrm>
        </p:spPr>
        <p:txBody>
          <a:bodyPr/>
          <a:lstStyle>
            <a:lvl1pPr>
              <a:defRPr sz="11386"/>
            </a:lvl1pPr>
            <a:lvl2pPr>
              <a:defRPr sz="9896"/>
            </a:lvl2pPr>
            <a:lvl3pPr>
              <a:defRPr sz="8757"/>
            </a:lvl3pPr>
            <a:lvl4pPr>
              <a:defRPr sz="7269"/>
            </a:lvl4pPr>
            <a:lvl5pPr>
              <a:defRPr sz="7269"/>
            </a:lvl5pPr>
            <a:lvl6pPr>
              <a:defRPr sz="7269"/>
            </a:lvl6pPr>
            <a:lvl7pPr>
              <a:defRPr sz="7269"/>
            </a:lvl7pPr>
            <a:lvl8pPr>
              <a:defRPr sz="7269"/>
            </a:lvl8pPr>
            <a:lvl9pPr>
              <a:defRPr sz="7269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944" y="8957115"/>
            <a:ext cx="9960335" cy="29278965"/>
          </a:xfrm>
        </p:spPr>
        <p:txBody>
          <a:bodyPr/>
          <a:lstStyle>
            <a:lvl1pPr marL="0" indent="0">
              <a:buNone/>
              <a:defRPr sz="5081"/>
            </a:lvl1pPr>
            <a:lvl2pPr marL="1618432" indent="0">
              <a:buNone/>
              <a:defRPr sz="4379"/>
            </a:lvl2pPr>
            <a:lvl3pPr marL="3236865" indent="0">
              <a:buNone/>
              <a:defRPr sz="3503"/>
            </a:lvl3pPr>
            <a:lvl4pPr marL="4855287" indent="0">
              <a:buNone/>
              <a:defRPr sz="3328"/>
            </a:lvl4pPr>
            <a:lvl5pPr marL="6473720" indent="0">
              <a:buNone/>
              <a:defRPr sz="3328"/>
            </a:lvl5pPr>
            <a:lvl6pPr marL="8092152" indent="0">
              <a:buNone/>
              <a:defRPr sz="3328"/>
            </a:lvl6pPr>
            <a:lvl7pPr marL="9710574" indent="0">
              <a:buNone/>
              <a:defRPr sz="3328"/>
            </a:lvl7pPr>
            <a:lvl8pPr marL="11329011" indent="0">
              <a:buNone/>
              <a:defRPr sz="3328"/>
            </a:lvl8pPr>
            <a:lvl9pPr marL="12947435" indent="0">
              <a:buNone/>
              <a:defRPr sz="3328"/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491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6" y="29962638"/>
            <a:ext cx="18165128" cy="3537258"/>
          </a:xfrm>
        </p:spPr>
        <p:txBody>
          <a:bodyPr anchor="b"/>
          <a:lstStyle>
            <a:lvl1pPr algn="l">
              <a:defRPr sz="7269" b="1"/>
            </a:lvl1pPr>
          </a:lstStyle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6" y="3824597"/>
            <a:ext cx="18165128" cy="25682258"/>
          </a:xfrm>
        </p:spPr>
        <p:txBody>
          <a:bodyPr/>
          <a:lstStyle>
            <a:lvl1pPr marL="0" indent="0">
              <a:buNone/>
              <a:defRPr sz="11386"/>
            </a:lvl1pPr>
            <a:lvl2pPr marL="1618432" indent="0">
              <a:buNone/>
              <a:defRPr sz="9896"/>
            </a:lvl2pPr>
            <a:lvl3pPr marL="3236865" indent="0">
              <a:buNone/>
              <a:defRPr sz="8757"/>
            </a:lvl3pPr>
            <a:lvl4pPr marL="4855287" indent="0">
              <a:buNone/>
              <a:defRPr sz="7269"/>
            </a:lvl4pPr>
            <a:lvl5pPr marL="6473720" indent="0">
              <a:buNone/>
              <a:defRPr sz="7269"/>
            </a:lvl5pPr>
            <a:lvl6pPr marL="8092152" indent="0">
              <a:buNone/>
              <a:defRPr sz="7269"/>
            </a:lvl6pPr>
            <a:lvl7pPr marL="9710574" indent="0">
              <a:buNone/>
              <a:defRPr sz="7269"/>
            </a:lvl7pPr>
            <a:lvl8pPr marL="11329011" indent="0">
              <a:buNone/>
              <a:defRPr sz="7269"/>
            </a:lvl8pPr>
            <a:lvl9pPr marL="12947435" indent="0">
              <a:buNone/>
              <a:defRPr sz="7269"/>
            </a:lvl9pPr>
          </a:lstStyle>
          <a:p>
            <a:r>
              <a:rPr lang="tr-TR" altLang="zh-TW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6" y="33499900"/>
            <a:ext cx="18165128" cy="5023492"/>
          </a:xfrm>
        </p:spPr>
        <p:txBody>
          <a:bodyPr/>
          <a:lstStyle>
            <a:lvl1pPr marL="0" indent="0">
              <a:buNone/>
              <a:defRPr sz="5081"/>
            </a:lvl1pPr>
            <a:lvl2pPr marL="1618432" indent="0">
              <a:buNone/>
              <a:defRPr sz="4379"/>
            </a:lvl2pPr>
            <a:lvl3pPr marL="3236865" indent="0">
              <a:buNone/>
              <a:defRPr sz="3503"/>
            </a:lvl3pPr>
            <a:lvl4pPr marL="4855287" indent="0">
              <a:buNone/>
              <a:defRPr sz="3328"/>
            </a:lvl4pPr>
            <a:lvl5pPr marL="6473720" indent="0">
              <a:buNone/>
              <a:defRPr sz="3328"/>
            </a:lvl5pPr>
            <a:lvl6pPr marL="8092152" indent="0">
              <a:buNone/>
              <a:defRPr sz="3328"/>
            </a:lvl6pPr>
            <a:lvl7pPr marL="9710574" indent="0">
              <a:buNone/>
              <a:defRPr sz="3328"/>
            </a:lvl7pPr>
            <a:lvl8pPr marL="11329011" indent="0">
              <a:buNone/>
              <a:defRPr sz="3328"/>
            </a:lvl8pPr>
            <a:lvl9pPr marL="12947435" indent="0">
              <a:buNone/>
              <a:defRPr sz="3328"/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012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7" y="1714136"/>
            <a:ext cx="27247693" cy="7133961"/>
          </a:xfrm>
          <a:prstGeom prst="rect">
            <a:avLst/>
          </a:prstGeom>
        </p:spPr>
        <p:txBody>
          <a:bodyPr vert="horz" lIns="369730" tIns="184788" rIns="369730" bIns="184788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7" y="9987596"/>
            <a:ext cx="27247693" cy="28248507"/>
          </a:xfrm>
          <a:prstGeom prst="rect">
            <a:avLst/>
          </a:prstGeom>
        </p:spPr>
        <p:txBody>
          <a:bodyPr vert="horz" lIns="369730" tIns="184788" rIns="369730" bIns="184788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761" y="39673720"/>
            <a:ext cx="7064216" cy="2278901"/>
          </a:xfrm>
          <a:prstGeom prst="rect">
            <a:avLst/>
          </a:prstGeom>
        </p:spPr>
        <p:txBody>
          <a:bodyPr vert="horz" lIns="369730" tIns="184788" rIns="369730" bIns="184788" rtlCol="0" anchor="ctr"/>
          <a:lstStyle>
            <a:lvl1pPr algn="l">
              <a:defRPr sz="43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034" y="39673720"/>
            <a:ext cx="9587151" cy="2278901"/>
          </a:xfrm>
          <a:prstGeom prst="rect">
            <a:avLst/>
          </a:prstGeom>
        </p:spPr>
        <p:txBody>
          <a:bodyPr vert="horz" lIns="369730" tIns="184788" rIns="369730" bIns="184788" rtlCol="0" anchor="ctr"/>
          <a:lstStyle>
            <a:lvl1pPr algn="ctr">
              <a:defRPr sz="43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236" y="39673720"/>
            <a:ext cx="7064216" cy="2278901"/>
          </a:xfrm>
          <a:prstGeom prst="rect">
            <a:avLst/>
          </a:prstGeom>
        </p:spPr>
        <p:txBody>
          <a:bodyPr vert="horz" lIns="369730" tIns="184788" rIns="369730" bIns="184788" rtlCol="0" anchor="ctr"/>
          <a:lstStyle>
            <a:lvl1pPr algn="r">
              <a:defRPr sz="43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078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hf hdr="0" ftr="0" dt="0"/>
  <p:txStyles>
    <p:titleStyle>
      <a:lvl1pPr algn="ctr" defTabSz="3237623" rtl="0" eaLnBrk="1" latinLnBrk="0" hangingPunct="1">
        <a:spcBef>
          <a:spcPct val="0"/>
        </a:spcBef>
        <a:buNone/>
        <a:defRPr sz="157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4106" indent="-1214106" algn="l" defTabSz="3237623" rtl="0" eaLnBrk="1" latinLnBrk="0" hangingPunct="1">
        <a:spcBef>
          <a:spcPct val="20000"/>
        </a:spcBef>
        <a:buFont typeface="Arial" pitchFamily="34" charset="0"/>
        <a:buChar char="•"/>
        <a:defRPr sz="11386" kern="1200">
          <a:solidFill>
            <a:schemeClr val="tx1"/>
          </a:solidFill>
          <a:latin typeface="+mn-lt"/>
          <a:ea typeface="+mn-ea"/>
          <a:cs typeface="+mn-cs"/>
        </a:defRPr>
      </a:lvl1pPr>
      <a:lvl2pPr marL="2630553" indent="-1011763" algn="l" defTabSz="3237623" rtl="0" eaLnBrk="1" latinLnBrk="0" hangingPunct="1">
        <a:spcBef>
          <a:spcPct val="20000"/>
        </a:spcBef>
        <a:buFont typeface="Arial" pitchFamily="34" charset="0"/>
        <a:buChar char="–"/>
        <a:defRPr sz="9896" kern="1200">
          <a:solidFill>
            <a:schemeClr val="tx1"/>
          </a:solidFill>
          <a:latin typeface="+mn-lt"/>
          <a:ea typeface="+mn-ea"/>
          <a:cs typeface="+mn-cs"/>
        </a:defRPr>
      </a:lvl2pPr>
      <a:lvl3pPr marL="4047001" indent="-809410" algn="l" defTabSz="3237623" rtl="0" eaLnBrk="1" latinLnBrk="0" hangingPunct="1">
        <a:spcBef>
          <a:spcPct val="20000"/>
        </a:spcBef>
        <a:buFont typeface="Arial" pitchFamily="34" charset="0"/>
        <a:buChar char="•"/>
        <a:defRPr sz="8757" kern="1200">
          <a:solidFill>
            <a:schemeClr val="tx1"/>
          </a:solidFill>
          <a:latin typeface="+mn-lt"/>
          <a:ea typeface="+mn-ea"/>
          <a:cs typeface="+mn-cs"/>
        </a:defRPr>
      </a:lvl3pPr>
      <a:lvl4pPr marL="5665821" indent="-809410" algn="l" defTabSz="3237623" rtl="0" eaLnBrk="1" latinLnBrk="0" hangingPunct="1">
        <a:spcBef>
          <a:spcPct val="20000"/>
        </a:spcBef>
        <a:buFont typeface="Arial" pitchFamily="34" charset="0"/>
        <a:buChar char="–"/>
        <a:defRPr sz="7269" kern="1200">
          <a:solidFill>
            <a:schemeClr val="tx1"/>
          </a:solidFill>
          <a:latin typeface="+mn-lt"/>
          <a:ea typeface="+mn-ea"/>
          <a:cs typeface="+mn-cs"/>
        </a:defRPr>
      </a:lvl4pPr>
      <a:lvl5pPr marL="7284634" indent="-809410" algn="l" defTabSz="3237623" rtl="0" eaLnBrk="1" latinLnBrk="0" hangingPunct="1">
        <a:spcBef>
          <a:spcPct val="20000"/>
        </a:spcBef>
        <a:buFont typeface="Arial" pitchFamily="34" charset="0"/>
        <a:buChar char="»"/>
        <a:defRPr sz="7269" kern="1200">
          <a:solidFill>
            <a:schemeClr val="tx1"/>
          </a:solidFill>
          <a:latin typeface="+mn-lt"/>
          <a:ea typeface="+mn-ea"/>
          <a:cs typeface="+mn-cs"/>
        </a:defRPr>
      </a:lvl5pPr>
      <a:lvl6pPr marL="8903439" indent="-809410" algn="l" defTabSz="3237623" rtl="0" eaLnBrk="1" latinLnBrk="0" hangingPunct="1">
        <a:spcBef>
          <a:spcPct val="20000"/>
        </a:spcBef>
        <a:buFont typeface="Arial" pitchFamily="34" charset="0"/>
        <a:buChar char="•"/>
        <a:defRPr sz="7269" kern="1200">
          <a:solidFill>
            <a:schemeClr val="tx1"/>
          </a:solidFill>
          <a:latin typeface="+mn-lt"/>
          <a:ea typeface="+mn-ea"/>
          <a:cs typeface="+mn-cs"/>
        </a:defRPr>
      </a:lvl6pPr>
      <a:lvl7pPr marL="10522238" indent="-809410" algn="l" defTabSz="3237623" rtl="0" eaLnBrk="1" latinLnBrk="0" hangingPunct="1">
        <a:spcBef>
          <a:spcPct val="20000"/>
        </a:spcBef>
        <a:buFont typeface="Arial" pitchFamily="34" charset="0"/>
        <a:buChar char="•"/>
        <a:defRPr sz="7269" kern="1200">
          <a:solidFill>
            <a:schemeClr val="tx1"/>
          </a:solidFill>
          <a:latin typeface="+mn-lt"/>
          <a:ea typeface="+mn-ea"/>
          <a:cs typeface="+mn-cs"/>
        </a:defRPr>
      </a:lvl7pPr>
      <a:lvl8pPr marL="12141043" indent="-809410" algn="l" defTabSz="3237623" rtl="0" eaLnBrk="1" latinLnBrk="0" hangingPunct="1">
        <a:spcBef>
          <a:spcPct val="20000"/>
        </a:spcBef>
        <a:buFont typeface="Arial" pitchFamily="34" charset="0"/>
        <a:buChar char="•"/>
        <a:defRPr sz="7269" kern="1200">
          <a:solidFill>
            <a:schemeClr val="tx1"/>
          </a:solidFill>
          <a:latin typeface="+mn-lt"/>
          <a:ea typeface="+mn-ea"/>
          <a:cs typeface="+mn-cs"/>
        </a:defRPr>
      </a:lvl8pPr>
      <a:lvl9pPr marL="13759860" indent="-809410" algn="l" defTabSz="3237623" rtl="0" eaLnBrk="1" latinLnBrk="0" hangingPunct="1">
        <a:spcBef>
          <a:spcPct val="20000"/>
        </a:spcBef>
        <a:buFont typeface="Arial" pitchFamily="34" charset="0"/>
        <a:buChar char="•"/>
        <a:defRPr sz="72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7623" rtl="0" eaLnBrk="1" latinLnBrk="0" hangingPunct="1">
        <a:defRPr sz="6394" kern="1200">
          <a:solidFill>
            <a:schemeClr val="tx1"/>
          </a:solidFill>
          <a:latin typeface="+mn-lt"/>
          <a:ea typeface="+mn-ea"/>
          <a:cs typeface="+mn-cs"/>
        </a:defRPr>
      </a:lvl1pPr>
      <a:lvl2pPr marL="1618803" algn="l" defTabSz="3237623" rtl="0" eaLnBrk="1" latinLnBrk="0" hangingPunct="1">
        <a:defRPr sz="6394" kern="1200">
          <a:solidFill>
            <a:schemeClr val="tx1"/>
          </a:solidFill>
          <a:latin typeface="+mn-lt"/>
          <a:ea typeface="+mn-ea"/>
          <a:cs typeface="+mn-cs"/>
        </a:defRPr>
      </a:lvl2pPr>
      <a:lvl3pPr marL="3237623" algn="l" defTabSz="3237623" rtl="0" eaLnBrk="1" latinLnBrk="0" hangingPunct="1">
        <a:defRPr sz="6394" kern="1200">
          <a:solidFill>
            <a:schemeClr val="tx1"/>
          </a:solidFill>
          <a:latin typeface="+mn-lt"/>
          <a:ea typeface="+mn-ea"/>
          <a:cs typeface="+mn-cs"/>
        </a:defRPr>
      </a:lvl3pPr>
      <a:lvl4pPr marL="4856417" algn="l" defTabSz="3237623" rtl="0" eaLnBrk="1" latinLnBrk="0" hangingPunct="1">
        <a:defRPr sz="6394" kern="1200">
          <a:solidFill>
            <a:schemeClr val="tx1"/>
          </a:solidFill>
          <a:latin typeface="+mn-lt"/>
          <a:ea typeface="+mn-ea"/>
          <a:cs typeface="+mn-cs"/>
        </a:defRPr>
      </a:lvl4pPr>
      <a:lvl5pPr marL="6475229" algn="l" defTabSz="3237623" rtl="0" eaLnBrk="1" latinLnBrk="0" hangingPunct="1">
        <a:defRPr sz="6394" kern="1200">
          <a:solidFill>
            <a:schemeClr val="tx1"/>
          </a:solidFill>
          <a:latin typeface="+mn-lt"/>
          <a:ea typeface="+mn-ea"/>
          <a:cs typeface="+mn-cs"/>
        </a:defRPr>
      </a:lvl5pPr>
      <a:lvl6pPr marL="8094039" algn="l" defTabSz="3237623" rtl="0" eaLnBrk="1" latinLnBrk="0" hangingPunct="1">
        <a:defRPr sz="6394" kern="1200">
          <a:solidFill>
            <a:schemeClr val="tx1"/>
          </a:solidFill>
          <a:latin typeface="+mn-lt"/>
          <a:ea typeface="+mn-ea"/>
          <a:cs typeface="+mn-cs"/>
        </a:defRPr>
      </a:lvl6pPr>
      <a:lvl7pPr marL="9712837" algn="l" defTabSz="3237623" rtl="0" eaLnBrk="1" latinLnBrk="0" hangingPunct="1">
        <a:defRPr sz="6394" kern="1200">
          <a:solidFill>
            <a:schemeClr val="tx1"/>
          </a:solidFill>
          <a:latin typeface="+mn-lt"/>
          <a:ea typeface="+mn-ea"/>
          <a:cs typeface="+mn-cs"/>
        </a:defRPr>
      </a:lvl7pPr>
      <a:lvl8pPr marL="11331655" algn="l" defTabSz="3237623" rtl="0" eaLnBrk="1" latinLnBrk="0" hangingPunct="1">
        <a:defRPr sz="6394" kern="1200">
          <a:solidFill>
            <a:schemeClr val="tx1"/>
          </a:solidFill>
          <a:latin typeface="+mn-lt"/>
          <a:ea typeface="+mn-ea"/>
          <a:cs typeface="+mn-cs"/>
        </a:defRPr>
      </a:lvl8pPr>
      <a:lvl9pPr marL="12950459" algn="l" defTabSz="3237623" rtl="0" eaLnBrk="1" latinLnBrk="0" hangingPunct="1">
        <a:defRPr sz="63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13" Type="http://schemas.openxmlformats.org/officeDocument/2006/relationships/image" Target="../media/image8.jpeg"/><Relationship Id="rId3" Type="http://schemas.openxmlformats.org/officeDocument/2006/relationships/image" Target="../media/image1.png"/><Relationship Id="rId7" Type="http://schemas.openxmlformats.org/officeDocument/2006/relationships/chart" Target="../charts/chart2.xm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11" Type="http://schemas.openxmlformats.org/officeDocument/2006/relationships/image" Target="../media/image6.jpeg"/><Relationship Id="rId5" Type="http://schemas.openxmlformats.org/officeDocument/2006/relationships/image" Target="../media/image3.png"/><Relationship Id="rId10" Type="http://schemas.openxmlformats.org/officeDocument/2006/relationships/image" Target="../media/image5.jpeg"/><Relationship Id="rId4" Type="http://schemas.openxmlformats.org/officeDocument/2006/relationships/image" Target="../media/image2.png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1997" y="182008"/>
            <a:ext cx="28339460" cy="4262079"/>
          </a:xfrm>
          <a:prstGeom prst="rect">
            <a:avLst/>
          </a:prstGeom>
          <a:noFill/>
        </p:spPr>
        <p:txBody>
          <a:bodyPr wrap="square" lIns="106058" tIns="53030" rIns="106058" bIns="53030" rtlCol="0">
            <a:spAutoFit/>
          </a:bodyPr>
          <a:lstStyle/>
          <a:p>
            <a:r>
              <a:rPr lang="en-US" sz="9000" b="1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SMASH</a:t>
            </a:r>
            <a:r>
              <a:rPr lang="en-US" sz="90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sz="9000" b="1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Co-Designing Software Compression  </a:t>
            </a:r>
          </a:p>
          <a:p>
            <a:r>
              <a:rPr lang="en-US" sz="9000" b="1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and Hardware-Accelerated Indexing</a:t>
            </a:r>
          </a:p>
          <a:p>
            <a:r>
              <a:rPr lang="en-US" sz="9000" b="1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 Efficient Sparse Matrix Operations</a:t>
            </a:r>
            <a:endParaRPr lang="en-US" sz="9000" dirty="0">
              <a:solidFill>
                <a:schemeClr val="tx2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6901" y="7626720"/>
            <a:ext cx="10216718" cy="969262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200208" tIns="100103" rIns="200208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1: Summary</a:t>
            </a:r>
          </a:p>
        </p:txBody>
      </p:sp>
      <p:pic>
        <p:nvPicPr>
          <p:cNvPr id="24" name="Picture 23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931456" y="2536710"/>
            <a:ext cx="4369241" cy="1123678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11159915" y="7611470"/>
            <a:ext cx="18498398" cy="969262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200208" tIns="100103" rIns="200208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2: Sparse Matrix Operations and Compression Formats</a:t>
            </a:r>
          </a:p>
        </p:txBody>
      </p: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10975399" y="8663995"/>
            <a:ext cx="0" cy="6170473"/>
          </a:xfrm>
          <a:prstGeom prst="line">
            <a:avLst/>
          </a:prstGeom>
          <a:ln w="76200">
            <a:solidFill>
              <a:schemeClr val="tx2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5281" y="3912723"/>
            <a:ext cx="4475417" cy="912697"/>
          </a:xfrm>
          <a:prstGeom prst="rect">
            <a:avLst/>
          </a:prstGeom>
        </p:spPr>
      </p:pic>
      <p:sp>
        <p:nvSpPr>
          <p:cNvPr id="466" name="TextBox 465"/>
          <p:cNvSpPr txBox="1"/>
          <p:nvPr/>
        </p:nvSpPr>
        <p:spPr>
          <a:xfrm>
            <a:off x="616901" y="15321480"/>
            <a:ext cx="11000746" cy="969262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200208" tIns="100103" rIns="200208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3: SMASH</a:t>
            </a:r>
          </a:p>
        </p:txBody>
      </p:sp>
      <p:pic>
        <p:nvPicPr>
          <p:cNvPr id="467" name="Picture 466">
            <a:extLst>
              <a:ext uri="{FF2B5EF4-FFF2-40B4-BE49-F238E27FC236}">
                <a16:creationId xmlns:a16="http://schemas.microsoft.com/office/drawing/2014/main" id="{89DF009B-46E8-4188-8F12-893DAA37E05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27"/>
          <a:stretch/>
        </p:blipFill>
        <p:spPr>
          <a:xfrm>
            <a:off x="25016827" y="5238386"/>
            <a:ext cx="3414935" cy="2115903"/>
          </a:xfrm>
          <a:prstGeom prst="rect">
            <a:avLst/>
          </a:prstGeom>
        </p:spPr>
      </p:pic>
      <p:sp>
        <p:nvSpPr>
          <p:cNvPr id="1044" name="TextBox 1043">
            <a:extLst>
              <a:ext uri="{FF2B5EF4-FFF2-40B4-BE49-F238E27FC236}">
                <a16:creationId xmlns:a16="http://schemas.microsoft.com/office/drawing/2014/main" id="{7F708268-BC8D-490B-9ACB-3EC3F61E65E8}"/>
              </a:ext>
            </a:extLst>
          </p:cNvPr>
          <p:cNvSpPr txBox="1"/>
          <p:nvPr/>
        </p:nvSpPr>
        <p:spPr>
          <a:xfrm>
            <a:off x="11716547" y="15318546"/>
            <a:ext cx="17942565" cy="969262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200208" tIns="100103" rIns="200208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4: Software Compression Scheme</a:t>
            </a:r>
          </a:p>
        </p:txBody>
      </p:sp>
      <p:cxnSp>
        <p:nvCxnSpPr>
          <p:cNvPr id="1061" name="Straight Connector 1060">
            <a:extLst>
              <a:ext uri="{FF2B5EF4-FFF2-40B4-BE49-F238E27FC236}">
                <a16:creationId xmlns:a16="http://schemas.microsoft.com/office/drawing/2014/main" id="{388342C8-A17C-498A-B800-5B951688688E}"/>
              </a:ext>
            </a:extLst>
          </p:cNvPr>
          <p:cNvCxnSpPr>
            <a:cxnSpLocks/>
          </p:cNvCxnSpPr>
          <p:nvPr/>
        </p:nvCxnSpPr>
        <p:spPr>
          <a:xfrm flipH="1">
            <a:off x="11601739" y="16299625"/>
            <a:ext cx="21786" cy="5141378"/>
          </a:xfrm>
          <a:prstGeom prst="line">
            <a:avLst/>
          </a:prstGeom>
          <a:ln w="76200">
            <a:solidFill>
              <a:schemeClr val="tx2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9" name="TextBox 1098">
            <a:extLst>
              <a:ext uri="{FF2B5EF4-FFF2-40B4-BE49-F238E27FC236}">
                <a16:creationId xmlns:a16="http://schemas.microsoft.com/office/drawing/2014/main" id="{509464E7-4A32-4324-BF4E-61829F8910EB}"/>
              </a:ext>
            </a:extLst>
          </p:cNvPr>
          <p:cNvSpPr txBox="1"/>
          <p:nvPr/>
        </p:nvSpPr>
        <p:spPr>
          <a:xfrm>
            <a:off x="628221" y="21621932"/>
            <a:ext cx="9667845" cy="969262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200208" tIns="100103" rIns="200208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5: Hardware Acceleration Unit</a:t>
            </a:r>
          </a:p>
        </p:txBody>
      </p:sp>
      <p:sp>
        <p:nvSpPr>
          <p:cNvPr id="1101" name="TextBox 1100">
            <a:extLst>
              <a:ext uri="{FF2B5EF4-FFF2-40B4-BE49-F238E27FC236}">
                <a16:creationId xmlns:a16="http://schemas.microsoft.com/office/drawing/2014/main" id="{723BFEEA-89DF-47FD-9ABD-7A0182F02397}"/>
              </a:ext>
            </a:extLst>
          </p:cNvPr>
          <p:cNvSpPr txBox="1"/>
          <p:nvPr/>
        </p:nvSpPr>
        <p:spPr>
          <a:xfrm>
            <a:off x="616900" y="28258394"/>
            <a:ext cx="29042211" cy="969262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200208" tIns="100103" rIns="200208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8: Evaluation</a:t>
            </a:r>
          </a:p>
        </p:txBody>
      </p:sp>
      <p:cxnSp>
        <p:nvCxnSpPr>
          <p:cNvPr id="1112" name="Straight Connector 1111">
            <a:extLst>
              <a:ext uri="{FF2B5EF4-FFF2-40B4-BE49-F238E27FC236}">
                <a16:creationId xmlns:a16="http://schemas.microsoft.com/office/drawing/2014/main" id="{DB32AD35-501F-4389-B03D-5140FD2251E1}"/>
              </a:ext>
            </a:extLst>
          </p:cNvPr>
          <p:cNvCxnSpPr>
            <a:cxnSpLocks/>
          </p:cNvCxnSpPr>
          <p:nvPr/>
        </p:nvCxnSpPr>
        <p:spPr>
          <a:xfrm>
            <a:off x="20684816" y="22546615"/>
            <a:ext cx="64499" cy="5411242"/>
          </a:xfrm>
          <a:prstGeom prst="line">
            <a:avLst/>
          </a:prstGeom>
          <a:ln w="76200">
            <a:solidFill>
              <a:schemeClr val="tx2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0" name="Straight Connector 1129">
            <a:extLst>
              <a:ext uri="{FF2B5EF4-FFF2-40B4-BE49-F238E27FC236}">
                <a16:creationId xmlns:a16="http://schemas.microsoft.com/office/drawing/2014/main" id="{9595E078-6475-4EF1-8622-16AEA7712978}"/>
              </a:ext>
            </a:extLst>
          </p:cNvPr>
          <p:cNvCxnSpPr>
            <a:cxnSpLocks/>
          </p:cNvCxnSpPr>
          <p:nvPr/>
        </p:nvCxnSpPr>
        <p:spPr>
          <a:xfrm flipH="1">
            <a:off x="7266625" y="29227655"/>
            <a:ext cx="39465" cy="7314806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3" name="Straight Connector 1162">
            <a:extLst>
              <a:ext uri="{FF2B5EF4-FFF2-40B4-BE49-F238E27FC236}">
                <a16:creationId xmlns:a16="http://schemas.microsoft.com/office/drawing/2014/main" id="{9C0E2A56-DEF6-40C8-B51E-71F52EA18D00}"/>
              </a:ext>
            </a:extLst>
          </p:cNvPr>
          <p:cNvCxnSpPr>
            <a:cxnSpLocks/>
          </p:cNvCxnSpPr>
          <p:nvPr/>
        </p:nvCxnSpPr>
        <p:spPr>
          <a:xfrm flipH="1">
            <a:off x="18752554" y="29244462"/>
            <a:ext cx="27096" cy="7298000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5" name="Straight Connector 1204">
            <a:extLst>
              <a:ext uri="{FF2B5EF4-FFF2-40B4-BE49-F238E27FC236}">
                <a16:creationId xmlns:a16="http://schemas.microsoft.com/office/drawing/2014/main" id="{71C3D285-33DE-43EF-B6FE-925BE5B32654}"/>
              </a:ext>
            </a:extLst>
          </p:cNvPr>
          <p:cNvCxnSpPr>
            <a:cxnSpLocks/>
          </p:cNvCxnSpPr>
          <p:nvPr/>
        </p:nvCxnSpPr>
        <p:spPr>
          <a:xfrm flipV="1">
            <a:off x="643878" y="36514895"/>
            <a:ext cx="28940143" cy="66493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6" name="Straight Connector 1205">
            <a:extLst>
              <a:ext uri="{FF2B5EF4-FFF2-40B4-BE49-F238E27FC236}">
                <a16:creationId xmlns:a16="http://schemas.microsoft.com/office/drawing/2014/main" id="{FF733FB5-F930-4F15-98AC-074FB9BFB8C2}"/>
              </a:ext>
            </a:extLst>
          </p:cNvPr>
          <p:cNvCxnSpPr>
            <a:cxnSpLocks/>
          </p:cNvCxnSpPr>
          <p:nvPr/>
        </p:nvCxnSpPr>
        <p:spPr>
          <a:xfrm>
            <a:off x="11007327" y="36581388"/>
            <a:ext cx="20632" cy="5985590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8" name="TextBox 1207">
            <a:extLst>
              <a:ext uri="{FF2B5EF4-FFF2-40B4-BE49-F238E27FC236}">
                <a16:creationId xmlns:a16="http://schemas.microsoft.com/office/drawing/2014/main" id="{D3BDCE0E-CAAC-4CB9-9B26-933747EE1B6F}"/>
              </a:ext>
            </a:extLst>
          </p:cNvPr>
          <p:cNvSpPr txBox="1"/>
          <p:nvPr/>
        </p:nvSpPr>
        <p:spPr>
          <a:xfrm>
            <a:off x="12854831" y="36714507"/>
            <a:ext cx="5958444" cy="646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99" b="1" dirty="0">
                <a:latin typeface="Segoe UI" panose="020B0502040204020203" pitchFamily="34" charset="0"/>
                <a:ea typeface="Cambria" panose="02040503050406030204" pitchFamily="18" charset="0"/>
                <a:cs typeface="Segoe UI" panose="020B0502040204020203" pitchFamily="34" charset="0"/>
              </a:rPr>
              <a:t>Hardware Overhead</a:t>
            </a:r>
          </a:p>
        </p:txBody>
      </p:sp>
      <p:sp>
        <p:nvSpPr>
          <p:cNvPr id="1210" name="TextBox 1209">
            <a:extLst>
              <a:ext uri="{FF2B5EF4-FFF2-40B4-BE49-F238E27FC236}">
                <a16:creationId xmlns:a16="http://schemas.microsoft.com/office/drawing/2014/main" id="{452DBEB9-B0AB-4848-824F-63497345DAA6}"/>
              </a:ext>
            </a:extLst>
          </p:cNvPr>
          <p:cNvSpPr txBox="1"/>
          <p:nvPr/>
        </p:nvSpPr>
        <p:spPr>
          <a:xfrm>
            <a:off x="19319904" y="36657545"/>
            <a:ext cx="10885128" cy="646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99" b="1" dirty="0">
                <a:latin typeface="Segoe UI" panose="020B0502040204020203" pitchFamily="34" charset="0"/>
                <a:ea typeface="Cambria" panose="02040503050406030204" pitchFamily="18" charset="0"/>
                <a:cs typeface="Segoe UI" panose="020B0502040204020203" pitchFamily="34" charset="0"/>
              </a:rPr>
              <a:t>Other Results in the Paper</a:t>
            </a:r>
          </a:p>
        </p:txBody>
      </p:sp>
      <p:sp>
        <p:nvSpPr>
          <p:cNvPr id="593" name="TextBox 592">
            <a:extLst>
              <a:ext uri="{FF2B5EF4-FFF2-40B4-BE49-F238E27FC236}">
                <a16:creationId xmlns:a16="http://schemas.microsoft.com/office/drawing/2014/main" id="{02BE31E3-A8E4-4608-893F-E5E1828F9387}"/>
              </a:ext>
            </a:extLst>
          </p:cNvPr>
          <p:cNvSpPr txBox="1"/>
          <p:nvPr/>
        </p:nvSpPr>
        <p:spPr>
          <a:xfrm>
            <a:off x="1453248" y="4938855"/>
            <a:ext cx="20814519" cy="2401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1" b="1" dirty="0">
                <a:latin typeface="Segoe UI" panose="020B0502040204020203" pitchFamily="34" charset="0"/>
                <a:cs typeface="Segoe UI" panose="020B0502040204020203" pitchFamily="34" charset="0"/>
              </a:rPr>
              <a:t>Konstantinos Kanellopoulos </a:t>
            </a:r>
            <a:r>
              <a:rPr lang="en-US" sz="5001" dirty="0">
                <a:latin typeface="Segoe UI" panose="020B0502040204020203" pitchFamily="34" charset="0"/>
                <a:cs typeface="Segoe UI" panose="020B0502040204020203" pitchFamily="34" charset="0"/>
              </a:rPr>
              <a:t> Nandita Vijaykumar  Christina </a:t>
            </a:r>
            <a:r>
              <a:rPr lang="en-US" sz="5001" dirty="0" err="1">
                <a:latin typeface="Segoe UI" panose="020B0502040204020203" pitchFamily="34" charset="0"/>
                <a:cs typeface="Segoe UI" panose="020B0502040204020203" pitchFamily="34" charset="0"/>
              </a:rPr>
              <a:t>Giannoula</a:t>
            </a:r>
            <a:endParaRPr lang="en-US" sz="500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5001" dirty="0" err="1">
                <a:latin typeface="Segoe UI" panose="020B0502040204020203" pitchFamily="34" charset="0"/>
                <a:cs typeface="Segoe UI" panose="020B0502040204020203" pitchFamily="34" charset="0"/>
              </a:rPr>
              <a:t>Roknoddin</a:t>
            </a:r>
            <a:r>
              <a:rPr lang="en-US" sz="5001" dirty="0">
                <a:latin typeface="Segoe UI" panose="020B0502040204020203" pitchFamily="34" charset="0"/>
                <a:cs typeface="Segoe UI" panose="020B0502040204020203" pitchFamily="34" charset="0"/>
              </a:rPr>
              <a:t> Azizi  Skanda </a:t>
            </a:r>
            <a:r>
              <a:rPr lang="en-US" sz="5001" dirty="0" err="1">
                <a:latin typeface="Segoe UI" panose="020B0502040204020203" pitchFamily="34" charset="0"/>
                <a:cs typeface="Segoe UI" panose="020B0502040204020203" pitchFamily="34" charset="0"/>
              </a:rPr>
              <a:t>Koppula</a:t>
            </a:r>
            <a:r>
              <a:rPr lang="en-US" sz="5001" dirty="0">
                <a:latin typeface="Segoe UI" panose="020B0502040204020203" pitchFamily="34" charset="0"/>
                <a:cs typeface="Segoe UI" panose="020B0502040204020203" pitchFamily="34" charset="0"/>
              </a:rPr>
              <a:t>  Nika Mansouri </a:t>
            </a:r>
            <a:r>
              <a:rPr lang="en-US" sz="5001" dirty="0" err="1">
                <a:latin typeface="Segoe UI" panose="020B0502040204020203" pitchFamily="34" charset="0"/>
                <a:cs typeface="Segoe UI" panose="020B0502040204020203" pitchFamily="34" charset="0"/>
              </a:rPr>
              <a:t>Ghiasi</a:t>
            </a:r>
            <a:r>
              <a:rPr lang="en-US" sz="500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ctr"/>
            <a:r>
              <a:rPr lang="en-US" sz="5001" dirty="0">
                <a:latin typeface="Segoe UI" panose="020B0502040204020203" pitchFamily="34" charset="0"/>
                <a:cs typeface="Segoe UI" panose="020B0502040204020203" pitchFamily="34" charset="0"/>
              </a:rPr>
              <a:t>Taha </a:t>
            </a:r>
            <a:r>
              <a:rPr lang="en-US" sz="5001" dirty="0" err="1">
                <a:latin typeface="Segoe UI" panose="020B0502040204020203" pitchFamily="34" charset="0"/>
                <a:cs typeface="Segoe UI" panose="020B0502040204020203" pitchFamily="34" charset="0"/>
              </a:rPr>
              <a:t>Shahroodi</a:t>
            </a:r>
            <a:r>
              <a:rPr lang="en-US" sz="5001" dirty="0">
                <a:latin typeface="Segoe UI" panose="020B0502040204020203" pitchFamily="34" charset="0"/>
                <a:cs typeface="Segoe UI" panose="020B0502040204020203" pitchFamily="34" charset="0"/>
              </a:rPr>
              <a:t>  Juan Gomez Luna  </a:t>
            </a:r>
            <a:r>
              <a:rPr lang="en-US" sz="5001" dirty="0" err="1">
                <a:latin typeface="Segoe UI" panose="020B0502040204020203" pitchFamily="34" charset="0"/>
                <a:cs typeface="Segoe UI" panose="020B0502040204020203" pitchFamily="34" charset="0"/>
              </a:rPr>
              <a:t>Onur</a:t>
            </a:r>
            <a:r>
              <a:rPr lang="en-US" sz="500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5001" dirty="0" err="1">
                <a:latin typeface="Segoe UI" panose="020B0502040204020203" pitchFamily="34" charset="0"/>
                <a:cs typeface="Segoe UI" panose="020B0502040204020203" pitchFamily="34" charset="0"/>
              </a:rPr>
              <a:t>Mutlu</a:t>
            </a:r>
            <a:endParaRPr lang="en-CH" sz="500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97" name="TextBox 596">
            <a:extLst>
              <a:ext uri="{FF2B5EF4-FFF2-40B4-BE49-F238E27FC236}">
                <a16:creationId xmlns:a16="http://schemas.microsoft.com/office/drawing/2014/main" id="{0D504A7D-F1A5-4E9C-9E26-D31BDE0F4953}"/>
              </a:ext>
            </a:extLst>
          </p:cNvPr>
          <p:cNvSpPr txBox="1"/>
          <p:nvPr/>
        </p:nvSpPr>
        <p:spPr>
          <a:xfrm>
            <a:off x="633031" y="8691762"/>
            <a:ext cx="108993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5" indent="-342895">
              <a:buFont typeface="Arial" panose="020B0604020202020204" pitchFamily="34" charset="0"/>
              <a:buChar char="•"/>
            </a:pP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Many important workloads heavily involve </a:t>
            </a:r>
            <a:r>
              <a:rPr lang="en-US" sz="2500" b="1" dirty="0">
                <a:solidFill>
                  <a:schemeClr val="accent5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Sparse Matrix Operations</a:t>
            </a:r>
          </a:p>
        </p:txBody>
      </p:sp>
      <p:sp>
        <p:nvSpPr>
          <p:cNvPr id="598" name="TextBox 597">
            <a:extLst>
              <a:ext uri="{FF2B5EF4-FFF2-40B4-BE49-F238E27FC236}">
                <a16:creationId xmlns:a16="http://schemas.microsoft.com/office/drawing/2014/main" id="{1DDEF461-4F37-4A49-A6EE-D5C248FDB1F5}"/>
              </a:ext>
            </a:extLst>
          </p:cNvPr>
          <p:cNvSpPr txBox="1"/>
          <p:nvPr/>
        </p:nvSpPr>
        <p:spPr>
          <a:xfrm>
            <a:off x="643879" y="9954852"/>
            <a:ext cx="1052102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5" indent="-342895">
              <a:buFont typeface="Arial" panose="020B0604020202020204" pitchFamily="34" charset="0"/>
              <a:buChar char="•"/>
            </a:pP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Shortcomings of existing compression formats</a:t>
            </a:r>
          </a:p>
          <a:p>
            <a:pPr marL="800089" lvl="1" indent="-342895"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expensive discovery of the positions of non-zero elements </a:t>
            </a:r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or</a:t>
            </a:r>
          </a:p>
          <a:p>
            <a:pPr marL="800089" lvl="1" indent="-342895"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narrow applicability </a:t>
            </a:r>
          </a:p>
        </p:txBody>
      </p:sp>
      <p:sp>
        <p:nvSpPr>
          <p:cNvPr id="599" name="TextBox 598">
            <a:extLst>
              <a:ext uri="{FF2B5EF4-FFF2-40B4-BE49-F238E27FC236}">
                <a16:creationId xmlns:a16="http://schemas.microsoft.com/office/drawing/2014/main" id="{2EF3C862-954A-4847-B107-64C6A79F4861}"/>
              </a:ext>
            </a:extLst>
          </p:cNvPr>
          <p:cNvSpPr txBox="1"/>
          <p:nvPr/>
        </p:nvSpPr>
        <p:spPr>
          <a:xfrm>
            <a:off x="657527" y="11276643"/>
            <a:ext cx="10212378" cy="24006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895" indent="-342895">
              <a:buFont typeface="Arial" panose="020B0604020202020204" pitchFamily="34" charset="0"/>
              <a:buChar char="•"/>
            </a:pPr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SMASH</a:t>
            </a: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: hardware/software cooperative mechanism for </a:t>
            </a:r>
          </a:p>
          <a:p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                    efficient sparse matrix storage and computation</a:t>
            </a:r>
          </a:p>
          <a:p>
            <a:pPr marL="800089" lvl="1" indent="-342895">
              <a:buFont typeface="Arial" panose="020B0604020202020204" pitchFamily="34" charset="0"/>
              <a:buChar char="•"/>
            </a:pPr>
            <a:r>
              <a:rPr lang="en-US" sz="2500" b="1" i="1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Software</a:t>
            </a: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: Efficient compression scheme using </a:t>
            </a:r>
          </a:p>
          <a:p>
            <a:pPr lvl="1"/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     a Hierarchy of Bitmaps</a:t>
            </a:r>
          </a:p>
          <a:p>
            <a:pPr marL="800089" lvl="1" indent="-342895">
              <a:buFont typeface="Arial" panose="020B0604020202020204" pitchFamily="34" charset="0"/>
              <a:buChar char="•"/>
            </a:pPr>
            <a:r>
              <a:rPr lang="en-US" sz="2500" b="1" i="1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Hardware</a:t>
            </a:r>
            <a:r>
              <a:rPr lang="en-US" sz="2500" i="1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Hardware unit interprets the Bitmap Hierarchy </a:t>
            </a:r>
          </a:p>
          <a:p>
            <a:pPr lvl="1"/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       and accelerates indexing </a:t>
            </a:r>
          </a:p>
        </p:txBody>
      </p:sp>
      <p:sp>
        <p:nvSpPr>
          <p:cNvPr id="600" name="TextBox 599">
            <a:extLst>
              <a:ext uri="{FF2B5EF4-FFF2-40B4-BE49-F238E27FC236}">
                <a16:creationId xmlns:a16="http://schemas.microsoft.com/office/drawing/2014/main" id="{FB26F731-8495-417D-BDBB-61DB59C6300A}"/>
              </a:ext>
            </a:extLst>
          </p:cNvPr>
          <p:cNvSpPr txBox="1"/>
          <p:nvPr/>
        </p:nvSpPr>
        <p:spPr>
          <a:xfrm>
            <a:off x="628220" y="13407982"/>
            <a:ext cx="102167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895" indent="-342895">
              <a:buFont typeface="Arial" panose="020B0604020202020204" pitchFamily="34" charset="0"/>
              <a:buChar char="•"/>
            </a:pP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Performance improvement: </a:t>
            </a:r>
            <a:r>
              <a:rPr lang="en-US" sz="2500" b="1" dirty="0">
                <a:solidFill>
                  <a:srgbClr val="00B0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38% and 44% </a:t>
            </a: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for </a:t>
            </a:r>
            <a:r>
              <a:rPr lang="en-US" sz="25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SpMV</a:t>
            </a: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 and </a:t>
            </a:r>
            <a:r>
              <a:rPr lang="en-US" sz="25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SpMM</a:t>
            </a: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     over </a:t>
            </a:r>
            <a:r>
              <a:rPr lang="en-GB" sz="2500" dirty="0">
                <a:latin typeface="Segoe UI" panose="020B0502040204020203" pitchFamily="34" charset="0"/>
                <a:cs typeface="Segoe UI" panose="020B0502040204020203" pitchFamily="34" charset="0"/>
              </a:rPr>
              <a:t>the widely used CSR format</a:t>
            </a:r>
            <a:endParaRPr lang="en-US" sz="2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895" indent="-342895">
              <a:buFont typeface="Arial" panose="020B0604020202020204" pitchFamily="34" charset="0"/>
              <a:buChar char="•"/>
            </a:pPr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SMASH</a:t>
            </a: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 is </a:t>
            </a:r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highly efficient, low-cost </a:t>
            </a: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and </a:t>
            </a:r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widely applicable</a:t>
            </a:r>
          </a:p>
        </p:txBody>
      </p:sp>
      <p:sp>
        <p:nvSpPr>
          <p:cNvPr id="611" name="TextBox 610">
            <a:extLst>
              <a:ext uri="{FF2B5EF4-FFF2-40B4-BE49-F238E27FC236}">
                <a16:creationId xmlns:a16="http://schemas.microsoft.com/office/drawing/2014/main" id="{6C3A8C05-235B-44B8-9D8E-3E3885B65A28}"/>
              </a:ext>
            </a:extLst>
          </p:cNvPr>
          <p:cNvSpPr txBox="1"/>
          <p:nvPr/>
        </p:nvSpPr>
        <p:spPr>
          <a:xfrm>
            <a:off x="11860510" y="12655930"/>
            <a:ext cx="3555413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General formats optimize for storage</a:t>
            </a:r>
          </a:p>
        </p:txBody>
      </p:sp>
      <p:sp>
        <p:nvSpPr>
          <p:cNvPr id="612" name="TextBox 611">
            <a:extLst>
              <a:ext uri="{FF2B5EF4-FFF2-40B4-BE49-F238E27FC236}">
                <a16:creationId xmlns:a16="http://schemas.microsoft.com/office/drawing/2014/main" id="{D8B8E96F-ABAF-4AE5-9086-16E70C18F8D4}"/>
              </a:ext>
            </a:extLst>
          </p:cNvPr>
          <p:cNvSpPr txBox="1"/>
          <p:nvPr/>
        </p:nvSpPr>
        <p:spPr>
          <a:xfrm>
            <a:off x="11860509" y="13947782"/>
            <a:ext cx="4414863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Specialized formats assume </a:t>
            </a:r>
          </a:p>
          <a:p>
            <a:r>
              <a:rPr lang="en-US" sz="24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specific matrix structures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and patterns (e.g., diagonals)</a:t>
            </a:r>
            <a:endParaRPr lang="en-CH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3" name="Arrow: Right 612">
            <a:extLst>
              <a:ext uri="{FF2B5EF4-FFF2-40B4-BE49-F238E27FC236}">
                <a16:creationId xmlns:a16="http://schemas.microsoft.com/office/drawing/2014/main" id="{3DB51344-D760-4ED5-9F80-EF6C6327AC15}"/>
              </a:ext>
            </a:extLst>
          </p:cNvPr>
          <p:cNvSpPr/>
          <p:nvPr/>
        </p:nvSpPr>
        <p:spPr>
          <a:xfrm>
            <a:off x="15572809" y="12981730"/>
            <a:ext cx="721686" cy="30091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8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4" name="Arrow: Right 613">
            <a:extLst>
              <a:ext uri="{FF2B5EF4-FFF2-40B4-BE49-F238E27FC236}">
                <a16:creationId xmlns:a16="http://schemas.microsoft.com/office/drawing/2014/main" id="{88DD2D41-D259-4695-A76F-FF05F2374F84}"/>
              </a:ext>
            </a:extLst>
          </p:cNvPr>
          <p:cNvSpPr/>
          <p:nvPr/>
        </p:nvSpPr>
        <p:spPr>
          <a:xfrm>
            <a:off x="16560701" y="14388469"/>
            <a:ext cx="746255" cy="30091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8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5" name="TextBox 614">
            <a:extLst>
              <a:ext uri="{FF2B5EF4-FFF2-40B4-BE49-F238E27FC236}">
                <a16:creationId xmlns:a16="http://schemas.microsoft.com/office/drawing/2014/main" id="{97D1DDCA-4FA6-4DA5-BEA5-0D7755B0D473}"/>
              </a:ext>
            </a:extLst>
          </p:cNvPr>
          <p:cNvSpPr txBox="1"/>
          <p:nvPr/>
        </p:nvSpPr>
        <p:spPr>
          <a:xfrm>
            <a:off x="16419316" y="12520271"/>
            <a:ext cx="422049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Expensive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discovery of the positions of non-zero elements</a:t>
            </a:r>
            <a:endParaRPr lang="en-CH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6" name="TextBox 615">
            <a:extLst>
              <a:ext uri="{FF2B5EF4-FFF2-40B4-BE49-F238E27FC236}">
                <a16:creationId xmlns:a16="http://schemas.microsoft.com/office/drawing/2014/main" id="{5206678D-9537-47B2-A495-2927DF01F823}"/>
              </a:ext>
            </a:extLst>
          </p:cNvPr>
          <p:cNvSpPr txBox="1"/>
          <p:nvPr/>
        </p:nvSpPr>
        <p:spPr>
          <a:xfrm>
            <a:off x="17624960" y="14074279"/>
            <a:ext cx="2364691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Narrow 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applicability</a:t>
            </a:r>
            <a:endParaRPr lang="en-CH" sz="2400" b="1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17" name="Straight Connector 616">
            <a:extLst>
              <a:ext uri="{FF2B5EF4-FFF2-40B4-BE49-F238E27FC236}">
                <a16:creationId xmlns:a16="http://schemas.microsoft.com/office/drawing/2014/main" id="{416DB2C5-0DAE-4852-8246-9E6EA08E38E6}"/>
              </a:ext>
            </a:extLst>
          </p:cNvPr>
          <p:cNvCxnSpPr/>
          <p:nvPr/>
        </p:nvCxnSpPr>
        <p:spPr>
          <a:xfrm>
            <a:off x="11536823" y="13694160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8" name="Straight Connector 617">
            <a:extLst>
              <a:ext uri="{FF2B5EF4-FFF2-40B4-BE49-F238E27FC236}">
                <a16:creationId xmlns:a16="http://schemas.microsoft.com/office/drawing/2014/main" id="{22E39D93-3BD7-45AA-9E72-91A0FBDC3F3E}"/>
              </a:ext>
            </a:extLst>
          </p:cNvPr>
          <p:cNvCxnSpPr/>
          <p:nvPr/>
        </p:nvCxnSpPr>
        <p:spPr>
          <a:xfrm>
            <a:off x="11536823" y="13778963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9" name="Oval 618">
            <a:extLst>
              <a:ext uri="{FF2B5EF4-FFF2-40B4-BE49-F238E27FC236}">
                <a16:creationId xmlns:a16="http://schemas.microsoft.com/office/drawing/2014/main" id="{370F0791-CB74-43BC-892A-095D151DB56E}"/>
              </a:ext>
            </a:extLst>
          </p:cNvPr>
          <p:cNvSpPr/>
          <p:nvPr/>
        </p:nvSpPr>
        <p:spPr>
          <a:xfrm>
            <a:off x="11378860" y="12889666"/>
            <a:ext cx="411060" cy="4335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CH" sz="1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20" name="Oval 619">
            <a:extLst>
              <a:ext uri="{FF2B5EF4-FFF2-40B4-BE49-F238E27FC236}">
                <a16:creationId xmlns:a16="http://schemas.microsoft.com/office/drawing/2014/main" id="{259B26F7-FE35-44C1-92D7-E22992C31A75}"/>
              </a:ext>
            </a:extLst>
          </p:cNvPr>
          <p:cNvSpPr/>
          <p:nvPr/>
        </p:nvSpPr>
        <p:spPr>
          <a:xfrm>
            <a:off x="11386899" y="14192042"/>
            <a:ext cx="411060" cy="4335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en-CH" sz="1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8CF0F7F7-CC7F-47F6-8302-3F1747F0DF60}"/>
              </a:ext>
            </a:extLst>
          </p:cNvPr>
          <p:cNvCxnSpPr>
            <a:cxnSpLocks/>
          </p:cNvCxnSpPr>
          <p:nvPr/>
        </p:nvCxnSpPr>
        <p:spPr>
          <a:xfrm flipH="1">
            <a:off x="20909856" y="8697997"/>
            <a:ext cx="34801" cy="6450389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9" name="Rectangle: Rounded Corners 668">
            <a:extLst>
              <a:ext uri="{FF2B5EF4-FFF2-40B4-BE49-F238E27FC236}">
                <a16:creationId xmlns:a16="http://schemas.microsoft.com/office/drawing/2014/main" id="{14B1E261-243C-4F0E-9DE7-44A48EC99412}"/>
              </a:ext>
            </a:extLst>
          </p:cNvPr>
          <p:cNvSpPr/>
          <p:nvPr/>
        </p:nvSpPr>
        <p:spPr>
          <a:xfrm>
            <a:off x="24247103" y="11310308"/>
            <a:ext cx="493691" cy="4181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25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0" name="Double Bracket 669">
            <a:extLst>
              <a:ext uri="{FF2B5EF4-FFF2-40B4-BE49-F238E27FC236}">
                <a16:creationId xmlns:a16="http://schemas.microsoft.com/office/drawing/2014/main" id="{A218D1D7-9F93-400B-B343-CA46310ECBDD}"/>
              </a:ext>
            </a:extLst>
          </p:cNvPr>
          <p:cNvSpPr/>
          <p:nvPr/>
        </p:nvSpPr>
        <p:spPr>
          <a:xfrm>
            <a:off x="23017556" y="10714652"/>
            <a:ext cx="2374242" cy="2065394"/>
          </a:xfrm>
          <a:prstGeom prst="bracketPair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H" sz="25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1" name="Rectangle 670">
            <a:extLst>
              <a:ext uri="{FF2B5EF4-FFF2-40B4-BE49-F238E27FC236}">
                <a16:creationId xmlns:a16="http://schemas.microsoft.com/office/drawing/2014/main" id="{FE7F3206-6069-4C56-9D1A-D56349B2D380}"/>
              </a:ext>
            </a:extLst>
          </p:cNvPr>
          <p:cNvSpPr/>
          <p:nvPr/>
        </p:nvSpPr>
        <p:spPr>
          <a:xfrm>
            <a:off x="26763219" y="11017573"/>
            <a:ext cx="364815" cy="30611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2" name="TextBox 671">
            <a:extLst>
              <a:ext uri="{FF2B5EF4-FFF2-40B4-BE49-F238E27FC236}">
                <a16:creationId xmlns:a16="http://schemas.microsoft.com/office/drawing/2014/main" id="{4E111F01-1E99-43A0-9730-F05EFD149F1C}"/>
              </a:ext>
            </a:extLst>
          </p:cNvPr>
          <p:cNvSpPr txBox="1"/>
          <p:nvPr/>
        </p:nvSpPr>
        <p:spPr>
          <a:xfrm>
            <a:off x="25500007" y="10930486"/>
            <a:ext cx="13177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 err="1">
                <a:latin typeface="Segoe UI" panose="020B0502040204020203" pitchFamily="34" charset="0"/>
                <a:cs typeface="Segoe UI" panose="020B0502040204020203" pitchFamily="34" charset="0"/>
              </a:rPr>
              <a:t>row_ptr</a:t>
            </a:r>
            <a:endParaRPr lang="en-CH" sz="2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3" name="TextBox 672">
            <a:extLst>
              <a:ext uri="{FF2B5EF4-FFF2-40B4-BE49-F238E27FC236}">
                <a16:creationId xmlns:a16="http://schemas.microsoft.com/office/drawing/2014/main" id="{633C12CB-4083-4CFB-96A1-4881CE9F6D65}"/>
              </a:ext>
            </a:extLst>
          </p:cNvPr>
          <p:cNvSpPr txBox="1"/>
          <p:nvPr/>
        </p:nvSpPr>
        <p:spPr>
          <a:xfrm>
            <a:off x="25548853" y="11516213"/>
            <a:ext cx="12541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 err="1">
                <a:latin typeface="Segoe UI" panose="020B0502040204020203" pitchFamily="34" charset="0"/>
                <a:cs typeface="Segoe UI" panose="020B0502040204020203" pitchFamily="34" charset="0"/>
              </a:rPr>
              <a:t>col_ind</a:t>
            </a:r>
            <a:endParaRPr lang="en-CH" sz="2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4" name="TextBox 673">
            <a:extLst>
              <a:ext uri="{FF2B5EF4-FFF2-40B4-BE49-F238E27FC236}">
                <a16:creationId xmlns:a16="http://schemas.microsoft.com/office/drawing/2014/main" id="{69CC8F49-7495-4EFF-9087-B9AFE7558170}"/>
              </a:ext>
            </a:extLst>
          </p:cNvPr>
          <p:cNvSpPr txBox="1"/>
          <p:nvPr/>
        </p:nvSpPr>
        <p:spPr>
          <a:xfrm>
            <a:off x="25610091" y="12112888"/>
            <a:ext cx="113861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>
                <a:latin typeface="Segoe UI" panose="020B0502040204020203" pitchFamily="34" charset="0"/>
                <a:cs typeface="Segoe UI" panose="020B0502040204020203" pitchFamily="34" charset="0"/>
              </a:rPr>
              <a:t>values</a:t>
            </a:r>
            <a:endParaRPr lang="en-CH" sz="2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5" name="TextBox 674">
            <a:extLst>
              <a:ext uri="{FF2B5EF4-FFF2-40B4-BE49-F238E27FC236}">
                <a16:creationId xmlns:a16="http://schemas.microsoft.com/office/drawing/2014/main" id="{CFE21EA7-B785-4F27-B9EE-3D1908FB8A1A}"/>
              </a:ext>
            </a:extLst>
          </p:cNvPr>
          <p:cNvSpPr txBox="1"/>
          <p:nvPr/>
        </p:nvSpPr>
        <p:spPr>
          <a:xfrm>
            <a:off x="23329664" y="10862130"/>
            <a:ext cx="35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r>
              <a:rPr lang="el-GR" sz="25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CH" sz="25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6" name="TextBox 675">
            <a:extLst>
              <a:ext uri="{FF2B5EF4-FFF2-40B4-BE49-F238E27FC236}">
                <a16:creationId xmlns:a16="http://schemas.microsoft.com/office/drawing/2014/main" id="{26ED9EED-7F15-4BB9-8D0E-69D4C289284B}"/>
              </a:ext>
            </a:extLst>
          </p:cNvPr>
          <p:cNvSpPr txBox="1"/>
          <p:nvPr/>
        </p:nvSpPr>
        <p:spPr>
          <a:xfrm>
            <a:off x="23799328" y="10858575"/>
            <a:ext cx="35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 </a:t>
            </a:r>
            <a:endParaRPr lang="en-CH" sz="25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7" name="TextBox 676">
            <a:extLst>
              <a:ext uri="{FF2B5EF4-FFF2-40B4-BE49-F238E27FC236}">
                <a16:creationId xmlns:a16="http://schemas.microsoft.com/office/drawing/2014/main" id="{B9D62073-29ED-487B-9747-8D8B86C99976}"/>
              </a:ext>
            </a:extLst>
          </p:cNvPr>
          <p:cNvSpPr txBox="1"/>
          <p:nvPr/>
        </p:nvSpPr>
        <p:spPr>
          <a:xfrm>
            <a:off x="24315441" y="10858575"/>
            <a:ext cx="35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 </a:t>
            </a:r>
            <a:endParaRPr lang="en-CH" sz="25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8" name="TextBox 677">
            <a:extLst>
              <a:ext uri="{FF2B5EF4-FFF2-40B4-BE49-F238E27FC236}">
                <a16:creationId xmlns:a16="http://schemas.microsoft.com/office/drawing/2014/main" id="{FFBF2D72-DE90-4C33-96E8-C37EA1FB749A}"/>
              </a:ext>
            </a:extLst>
          </p:cNvPr>
          <p:cNvSpPr txBox="1"/>
          <p:nvPr/>
        </p:nvSpPr>
        <p:spPr>
          <a:xfrm>
            <a:off x="24799321" y="10858575"/>
            <a:ext cx="35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 </a:t>
            </a:r>
            <a:endParaRPr lang="en-CH" sz="25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9" name="TextBox 678">
            <a:extLst>
              <a:ext uri="{FF2B5EF4-FFF2-40B4-BE49-F238E27FC236}">
                <a16:creationId xmlns:a16="http://schemas.microsoft.com/office/drawing/2014/main" id="{755FA8DF-A53D-406D-B595-D980A3216D82}"/>
              </a:ext>
            </a:extLst>
          </p:cNvPr>
          <p:cNvSpPr txBox="1"/>
          <p:nvPr/>
        </p:nvSpPr>
        <p:spPr>
          <a:xfrm>
            <a:off x="23329664" y="11298128"/>
            <a:ext cx="35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 </a:t>
            </a:r>
            <a:endParaRPr lang="en-CH" sz="25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80" name="TextBox 679">
            <a:extLst>
              <a:ext uri="{FF2B5EF4-FFF2-40B4-BE49-F238E27FC236}">
                <a16:creationId xmlns:a16="http://schemas.microsoft.com/office/drawing/2014/main" id="{60B4F498-2F09-4B6B-885E-3EA4FAACA997}"/>
              </a:ext>
            </a:extLst>
          </p:cNvPr>
          <p:cNvSpPr txBox="1"/>
          <p:nvPr/>
        </p:nvSpPr>
        <p:spPr>
          <a:xfrm>
            <a:off x="23799328" y="11294573"/>
            <a:ext cx="35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 </a:t>
            </a:r>
            <a:endParaRPr lang="en-CH" sz="25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81" name="TextBox 680">
            <a:extLst>
              <a:ext uri="{FF2B5EF4-FFF2-40B4-BE49-F238E27FC236}">
                <a16:creationId xmlns:a16="http://schemas.microsoft.com/office/drawing/2014/main" id="{837C9FCC-867A-4F82-9B04-FE26A5AADDC6}"/>
              </a:ext>
            </a:extLst>
          </p:cNvPr>
          <p:cNvSpPr txBox="1"/>
          <p:nvPr/>
        </p:nvSpPr>
        <p:spPr>
          <a:xfrm>
            <a:off x="24315440" y="11294573"/>
            <a:ext cx="29856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en-CH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82" name="TextBox 681">
            <a:extLst>
              <a:ext uri="{FF2B5EF4-FFF2-40B4-BE49-F238E27FC236}">
                <a16:creationId xmlns:a16="http://schemas.microsoft.com/office/drawing/2014/main" id="{85BA5BE8-64FE-4034-A080-001D7C1E2F5D}"/>
              </a:ext>
            </a:extLst>
          </p:cNvPr>
          <p:cNvSpPr txBox="1"/>
          <p:nvPr/>
        </p:nvSpPr>
        <p:spPr>
          <a:xfrm>
            <a:off x="24799321" y="11294573"/>
            <a:ext cx="35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r>
              <a:rPr lang="el-GR" sz="25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CH" sz="25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83" name="TextBox 682">
            <a:extLst>
              <a:ext uri="{FF2B5EF4-FFF2-40B4-BE49-F238E27FC236}">
                <a16:creationId xmlns:a16="http://schemas.microsoft.com/office/drawing/2014/main" id="{9F37E51F-56C6-4012-A0D4-F575BBF9A1EB}"/>
              </a:ext>
            </a:extLst>
          </p:cNvPr>
          <p:cNvSpPr txBox="1"/>
          <p:nvPr/>
        </p:nvSpPr>
        <p:spPr>
          <a:xfrm>
            <a:off x="23329664" y="11762499"/>
            <a:ext cx="35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 </a:t>
            </a:r>
            <a:endParaRPr lang="en-CH" sz="25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84" name="TextBox 683">
            <a:extLst>
              <a:ext uri="{FF2B5EF4-FFF2-40B4-BE49-F238E27FC236}">
                <a16:creationId xmlns:a16="http://schemas.microsoft.com/office/drawing/2014/main" id="{8DD4C4C0-2024-4C29-9E93-355DBEEEEB36}"/>
              </a:ext>
            </a:extLst>
          </p:cNvPr>
          <p:cNvSpPr txBox="1"/>
          <p:nvPr/>
        </p:nvSpPr>
        <p:spPr>
          <a:xfrm>
            <a:off x="23799328" y="11758944"/>
            <a:ext cx="4955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8</a:t>
            </a:r>
            <a:r>
              <a:rPr lang="el-GR" sz="25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CH" sz="25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85" name="TextBox 684">
            <a:extLst>
              <a:ext uri="{FF2B5EF4-FFF2-40B4-BE49-F238E27FC236}">
                <a16:creationId xmlns:a16="http://schemas.microsoft.com/office/drawing/2014/main" id="{A6336566-05DC-4D10-849D-E3D8751CB92C}"/>
              </a:ext>
            </a:extLst>
          </p:cNvPr>
          <p:cNvSpPr txBox="1"/>
          <p:nvPr/>
        </p:nvSpPr>
        <p:spPr>
          <a:xfrm>
            <a:off x="24315441" y="11758944"/>
            <a:ext cx="35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 </a:t>
            </a:r>
            <a:endParaRPr lang="en-CH" sz="25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86" name="TextBox 685">
            <a:extLst>
              <a:ext uri="{FF2B5EF4-FFF2-40B4-BE49-F238E27FC236}">
                <a16:creationId xmlns:a16="http://schemas.microsoft.com/office/drawing/2014/main" id="{C2E0552D-3F66-4450-9453-46D28BE8C6F4}"/>
              </a:ext>
            </a:extLst>
          </p:cNvPr>
          <p:cNvSpPr txBox="1"/>
          <p:nvPr/>
        </p:nvSpPr>
        <p:spPr>
          <a:xfrm>
            <a:off x="24799321" y="11758944"/>
            <a:ext cx="35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 </a:t>
            </a:r>
            <a:endParaRPr lang="en-CH" sz="25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87" name="TextBox 686">
            <a:extLst>
              <a:ext uri="{FF2B5EF4-FFF2-40B4-BE49-F238E27FC236}">
                <a16:creationId xmlns:a16="http://schemas.microsoft.com/office/drawing/2014/main" id="{4777F811-F7F9-4766-81B7-A79A8A32D75B}"/>
              </a:ext>
            </a:extLst>
          </p:cNvPr>
          <p:cNvSpPr txBox="1"/>
          <p:nvPr/>
        </p:nvSpPr>
        <p:spPr>
          <a:xfrm>
            <a:off x="23329664" y="12204532"/>
            <a:ext cx="35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 </a:t>
            </a:r>
            <a:endParaRPr lang="en-CH" sz="25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88" name="TextBox 687">
            <a:extLst>
              <a:ext uri="{FF2B5EF4-FFF2-40B4-BE49-F238E27FC236}">
                <a16:creationId xmlns:a16="http://schemas.microsoft.com/office/drawing/2014/main" id="{DF156BD5-B499-467C-B1F6-E98B267AF268}"/>
              </a:ext>
            </a:extLst>
          </p:cNvPr>
          <p:cNvSpPr txBox="1"/>
          <p:nvPr/>
        </p:nvSpPr>
        <p:spPr>
          <a:xfrm>
            <a:off x="23799328" y="12200977"/>
            <a:ext cx="35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 </a:t>
            </a:r>
            <a:endParaRPr lang="en-CH" sz="25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89" name="TextBox 688">
            <a:extLst>
              <a:ext uri="{FF2B5EF4-FFF2-40B4-BE49-F238E27FC236}">
                <a16:creationId xmlns:a16="http://schemas.microsoft.com/office/drawing/2014/main" id="{3234C81E-B4B4-4A59-8358-D7001CE9DE03}"/>
              </a:ext>
            </a:extLst>
          </p:cNvPr>
          <p:cNvSpPr txBox="1"/>
          <p:nvPr/>
        </p:nvSpPr>
        <p:spPr>
          <a:xfrm>
            <a:off x="24315441" y="12200977"/>
            <a:ext cx="35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 </a:t>
            </a:r>
            <a:endParaRPr lang="en-CH" sz="25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90" name="TextBox 689">
            <a:extLst>
              <a:ext uri="{FF2B5EF4-FFF2-40B4-BE49-F238E27FC236}">
                <a16:creationId xmlns:a16="http://schemas.microsoft.com/office/drawing/2014/main" id="{D3C519BC-FA6B-42AB-BF0D-392942CA50FA}"/>
              </a:ext>
            </a:extLst>
          </p:cNvPr>
          <p:cNvSpPr txBox="1"/>
          <p:nvPr/>
        </p:nvSpPr>
        <p:spPr>
          <a:xfrm>
            <a:off x="24799321" y="12200977"/>
            <a:ext cx="35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r>
              <a:rPr lang="el-GR" sz="25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CH" sz="25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91" name="TextBox 690">
            <a:extLst>
              <a:ext uri="{FF2B5EF4-FFF2-40B4-BE49-F238E27FC236}">
                <a16:creationId xmlns:a16="http://schemas.microsoft.com/office/drawing/2014/main" id="{4AB786AA-626C-4A37-A9DF-EF4CDF6112B5}"/>
              </a:ext>
            </a:extLst>
          </p:cNvPr>
          <p:cNvSpPr txBox="1"/>
          <p:nvPr/>
        </p:nvSpPr>
        <p:spPr>
          <a:xfrm flipH="1">
            <a:off x="22078901" y="11555493"/>
            <a:ext cx="7974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Α = </a:t>
            </a:r>
            <a:endParaRPr lang="en-CH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92" name="Rectangle 691">
            <a:extLst>
              <a:ext uri="{FF2B5EF4-FFF2-40B4-BE49-F238E27FC236}">
                <a16:creationId xmlns:a16="http://schemas.microsoft.com/office/drawing/2014/main" id="{A348076C-6C1F-4DB5-982E-4643C30B94BE}"/>
              </a:ext>
            </a:extLst>
          </p:cNvPr>
          <p:cNvSpPr/>
          <p:nvPr/>
        </p:nvSpPr>
        <p:spPr>
          <a:xfrm>
            <a:off x="23455305" y="10115273"/>
            <a:ext cx="18779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MATRIX</a:t>
            </a:r>
            <a:r>
              <a:rPr lang="en-GB" sz="2800" b="1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CH" sz="28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93" name="Rectangle 692">
            <a:extLst>
              <a:ext uri="{FF2B5EF4-FFF2-40B4-BE49-F238E27FC236}">
                <a16:creationId xmlns:a16="http://schemas.microsoft.com/office/drawing/2014/main" id="{1DBE3236-7AA9-4511-8B95-A8A2A5C5FF99}"/>
              </a:ext>
            </a:extLst>
          </p:cNvPr>
          <p:cNvSpPr/>
          <p:nvPr/>
        </p:nvSpPr>
        <p:spPr>
          <a:xfrm>
            <a:off x="27331561" y="10218072"/>
            <a:ext cx="8883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CSR</a:t>
            </a:r>
            <a:r>
              <a:rPr lang="en-GB" sz="2800" b="1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CH" sz="28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94" name="Double Bracket 693">
            <a:extLst>
              <a:ext uri="{FF2B5EF4-FFF2-40B4-BE49-F238E27FC236}">
                <a16:creationId xmlns:a16="http://schemas.microsoft.com/office/drawing/2014/main" id="{201B47F8-4DF0-4A0D-B6B6-56FA5F3ED3F7}"/>
              </a:ext>
            </a:extLst>
          </p:cNvPr>
          <p:cNvSpPr/>
          <p:nvPr/>
        </p:nvSpPr>
        <p:spPr>
          <a:xfrm>
            <a:off x="23017556" y="10714412"/>
            <a:ext cx="2374242" cy="2065394"/>
          </a:xfrm>
          <a:prstGeom prst="bracketPair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H" sz="25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95" name="Title 10">
            <a:extLst>
              <a:ext uri="{FF2B5EF4-FFF2-40B4-BE49-F238E27FC236}">
                <a16:creationId xmlns:a16="http://schemas.microsoft.com/office/drawing/2014/main" id="{E3CF14B2-20F7-4BBD-BA71-EF49FB3FDB29}"/>
              </a:ext>
            </a:extLst>
          </p:cNvPr>
          <p:cNvSpPr txBox="1">
            <a:spLocks/>
          </p:cNvSpPr>
          <p:nvPr/>
        </p:nvSpPr>
        <p:spPr>
          <a:xfrm>
            <a:off x="20554228" y="9018888"/>
            <a:ext cx="9866626" cy="508995"/>
          </a:xfrm>
          <a:prstGeom prst="rect">
            <a:avLst/>
          </a:prstGeom>
        </p:spPr>
        <p:txBody>
          <a:bodyPr vert="horz" lIns="369730" tIns="184788" rIns="369730" bIns="184788" rtlCol="0" anchor="ctr">
            <a:noAutofit/>
          </a:bodyPr>
          <a:lstStyle>
            <a:lvl1pPr algn="ctr" defTabSz="3237670" rtl="0" eaLnBrk="1" latinLnBrk="0" hangingPunct="1">
              <a:spcBef>
                <a:spcPct val="0"/>
              </a:spcBef>
              <a:buNone/>
              <a:defRPr sz="157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>
                <a:latin typeface="Segoe UI" panose="020B0502040204020203" pitchFamily="34" charset="0"/>
                <a:cs typeface="Segoe UI" panose="020B0502040204020203" pitchFamily="34" charset="0"/>
              </a:rPr>
              <a:t>Compressed Sparse Row</a:t>
            </a:r>
          </a:p>
          <a:p>
            <a:r>
              <a:rPr lang="en-US" sz="3500" b="1" dirty="0">
                <a:latin typeface="Segoe UI" panose="020B0502040204020203" pitchFamily="34" charset="0"/>
                <a:cs typeface="Segoe UI" panose="020B0502040204020203" pitchFamily="34" charset="0"/>
              </a:rPr>
              <a:t>Indexing overhead</a:t>
            </a:r>
            <a:endParaRPr lang="en-CH" sz="3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96" name="Rectangle 695">
            <a:extLst>
              <a:ext uri="{FF2B5EF4-FFF2-40B4-BE49-F238E27FC236}">
                <a16:creationId xmlns:a16="http://schemas.microsoft.com/office/drawing/2014/main" id="{897ADF03-A88D-44B5-9114-1944D1E5C582}"/>
              </a:ext>
            </a:extLst>
          </p:cNvPr>
          <p:cNvSpPr/>
          <p:nvPr/>
        </p:nvSpPr>
        <p:spPr>
          <a:xfrm>
            <a:off x="21079983" y="14256723"/>
            <a:ext cx="8517136" cy="99831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Requires multiple data-dependent </a:t>
            </a:r>
          </a:p>
          <a:p>
            <a:pPr algn="ctr"/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memory accesses</a:t>
            </a:r>
          </a:p>
        </p:txBody>
      </p:sp>
      <p:sp>
        <p:nvSpPr>
          <p:cNvPr id="697" name="Rectangle 696">
            <a:extLst>
              <a:ext uri="{FF2B5EF4-FFF2-40B4-BE49-F238E27FC236}">
                <a16:creationId xmlns:a16="http://schemas.microsoft.com/office/drawing/2014/main" id="{3E5E1181-72D6-4814-801E-A7C9C2EC136C}"/>
              </a:ext>
            </a:extLst>
          </p:cNvPr>
          <p:cNvSpPr/>
          <p:nvPr/>
        </p:nvSpPr>
        <p:spPr>
          <a:xfrm>
            <a:off x="27154394" y="11017279"/>
            <a:ext cx="364815" cy="30611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98" name="Rectangle 697">
            <a:extLst>
              <a:ext uri="{FF2B5EF4-FFF2-40B4-BE49-F238E27FC236}">
                <a16:creationId xmlns:a16="http://schemas.microsoft.com/office/drawing/2014/main" id="{D9C88A68-5B5B-4FC9-9AAA-564D076F0B94}"/>
              </a:ext>
            </a:extLst>
          </p:cNvPr>
          <p:cNvSpPr/>
          <p:nvPr/>
        </p:nvSpPr>
        <p:spPr>
          <a:xfrm>
            <a:off x="27546274" y="11017534"/>
            <a:ext cx="364815" cy="30611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99" name="Rectangle 698">
            <a:extLst>
              <a:ext uri="{FF2B5EF4-FFF2-40B4-BE49-F238E27FC236}">
                <a16:creationId xmlns:a16="http://schemas.microsoft.com/office/drawing/2014/main" id="{DAD90881-5466-4711-B33B-CFEDC87453FB}"/>
              </a:ext>
            </a:extLst>
          </p:cNvPr>
          <p:cNvSpPr/>
          <p:nvPr/>
        </p:nvSpPr>
        <p:spPr>
          <a:xfrm>
            <a:off x="27938811" y="11017239"/>
            <a:ext cx="364815" cy="30611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00" name="Rectangle 699">
            <a:extLst>
              <a:ext uri="{FF2B5EF4-FFF2-40B4-BE49-F238E27FC236}">
                <a16:creationId xmlns:a16="http://schemas.microsoft.com/office/drawing/2014/main" id="{081DDEA6-D303-461B-991B-2B6CBC168FC5}"/>
              </a:ext>
            </a:extLst>
          </p:cNvPr>
          <p:cNvSpPr/>
          <p:nvPr/>
        </p:nvSpPr>
        <p:spPr>
          <a:xfrm>
            <a:off x="28330694" y="11017239"/>
            <a:ext cx="364815" cy="30611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01" name="Rectangle 700">
            <a:extLst>
              <a:ext uri="{FF2B5EF4-FFF2-40B4-BE49-F238E27FC236}">
                <a16:creationId xmlns:a16="http://schemas.microsoft.com/office/drawing/2014/main" id="{9D672FB0-DD1D-44EC-A57D-F5996A28EB8D}"/>
              </a:ext>
            </a:extLst>
          </p:cNvPr>
          <p:cNvSpPr/>
          <p:nvPr/>
        </p:nvSpPr>
        <p:spPr>
          <a:xfrm>
            <a:off x="26763733" y="11583554"/>
            <a:ext cx="364815" cy="306110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14" name="Rectangle 713">
            <a:extLst>
              <a:ext uri="{FF2B5EF4-FFF2-40B4-BE49-F238E27FC236}">
                <a16:creationId xmlns:a16="http://schemas.microsoft.com/office/drawing/2014/main" id="{6AF8EEAA-0DA8-4A71-BA92-D6E043BB730A}"/>
              </a:ext>
            </a:extLst>
          </p:cNvPr>
          <p:cNvSpPr/>
          <p:nvPr/>
        </p:nvSpPr>
        <p:spPr>
          <a:xfrm>
            <a:off x="27156270" y="11583260"/>
            <a:ext cx="364815" cy="306110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15" name="Rectangle 714">
            <a:extLst>
              <a:ext uri="{FF2B5EF4-FFF2-40B4-BE49-F238E27FC236}">
                <a16:creationId xmlns:a16="http://schemas.microsoft.com/office/drawing/2014/main" id="{78708E81-8171-46DF-BF3F-31C3FC107BCD}"/>
              </a:ext>
            </a:extLst>
          </p:cNvPr>
          <p:cNvSpPr/>
          <p:nvPr/>
        </p:nvSpPr>
        <p:spPr>
          <a:xfrm>
            <a:off x="27548150" y="11583515"/>
            <a:ext cx="364815" cy="306110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18" name="Rectangle 717">
            <a:extLst>
              <a:ext uri="{FF2B5EF4-FFF2-40B4-BE49-F238E27FC236}">
                <a16:creationId xmlns:a16="http://schemas.microsoft.com/office/drawing/2014/main" id="{1FE6D8A4-A7F7-4449-8AA7-92DDE9742D65}"/>
              </a:ext>
            </a:extLst>
          </p:cNvPr>
          <p:cNvSpPr/>
          <p:nvPr/>
        </p:nvSpPr>
        <p:spPr>
          <a:xfrm>
            <a:off x="27940688" y="11583221"/>
            <a:ext cx="364815" cy="306110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19" name="Rectangle 718">
            <a:extLst>
              <a:ext uri="{FF2B5EF4-FFF2-40B4-BE49-F238E27FC236}">
                <a16:creationId xmlns:a16="http://schemas.microsoft.com/office/drawing/2014/main" id="{AF580AD2-D0C9-4944-990B-8A7DF3FE9A5C}"/>
              </a:ext>
            </a:extLst>
          </p:cNvPr>
          <p:cNvSpPr/>
          <p:nvPr/>
        </p:nvSpPr>
        <p:spPr>
          <a:xfrm>
            <a:off x="28332571" y="11583220"/>
            <a:ext cx="364815" cy="306110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20" name="Rectangle 719">
            <a:extLst>
              <a:ext uri="{FF2B5EF4-FFF2-40B4-BE49-F238E27FC236}">
                <a16:creationId xmlns:a16="http://schemas.microsoft.com/office/drawing/2014/main" id="{D118F3B2-604C-4C9E-A35B-3A09F1124562}"/>
              </a:ext>
            </a:extLst>
          </p:cNvPr>
          <p:cNvSpPr/>
          <p:nvPr/>
        </p:nvSpPr>
        <p:spPr>
          <a:xfrm>
            <a:off x="26761858" y="12201016"/>
            <a:ext cx="364815" cy="306110"/>
          </a:xfrm>
          <a:prstGeom prst="rect">
            <a:avLst/>
          </a:prstGeom>
          <a:solidFill>
            <a:srgbClr val="0070C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21" name="Rectangle 720">
            <a:extLst>
              <a:ext uri="{FF2B5EF4-FFF2-40B4-BE49-F238E27FC236}">
                <a16:creationId xmlns:a16="http://schemas.microsoft.com/office/drawing/2014/main" id="{8A22E5EF-DFCA-4463-96C6-BD4CE4DB2562}"/>
              </a:ext>
            </a:extLst>
          </p:cNvPr>
          <p:cNvSpPr/>
          <p:nvPr/>
        </p:nvSpPr>
        <p:spPr>
          <a:xfrm>
            <a:off x="27154394" y="12200723"/>
            <a:ext cx="364815" cy="306110"/>
          </a:xfrm>
          <a:prstGeom prst="rect">
            <a:avLst/>
          </a:prstGeom>
          <a:solidFill>
            <a:srgbClr val="0070C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22" name="Rectangle 721">
            <a:extLst>
              <a:ext uri="{FF2B5EF4-FFF2-40B4-BE49-F238E27FC236}">
                <a16:creationId xmlns:a16="http://schemas.microsoft.com/office/drawing/2014/main" id="{7B891305-C4F3-49CF-9E22-C3DFAF3064CF}"/>
              </a:ext>
            </a:extLst>
          </p:cNvPr>
          <p:cNvSpPr/>
          <p:nvPr/>
        </p:nvSpPr>
        <p:spPr>
          <a:xfrm>
            <a:off x="27546274" y="12200978"/>
            <a:ext cx="364815" cy="306110"/>
          </a:xfrm>
          <a:prstGeom prst="rect">
            <a:avLst/>
          </a:prstGeom>
          <a:solidFill>
            <a:srgbClr val="0070C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23" name="Rectangle 722">
            <a:extLst>
              <a:ext uri="{FF2B5EF4-FFF2-40B4-BE49-F238E27FC236}">
                <a16:creationId xmlns:a16="http://schemas.microsoft.com/office/drawing/2014/main" id="{BA955756-CF7D-449D-8371-C1F71C2D184E}"/>
              </a:ext>
            </a:extLst>
          </p:cNvPr>
          <p:cNvSpPr/>
          <p:nvPr/>
        </p:nvSpPr>
        <p:spPr>
          <a:xfrm>
            <a:off x="27938811" y="12200683"/>
            <a:ext cx="364815" cy="306110"/>
          </a:xfrm>
          <a:prstGeom prst="rect">
            <a:avLst/>
          </a:prstGeom>
          <a:solidFill>
            <a:srgbClr val="0070C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24" name="Rectangle 723">
            <a:extLst>
              <a:ext uri="{FF2B5EF4-FFF2-40B4-BE49-F238E27FC236}">
                <a16:creationId xmlns:a16="http://schemas.microsoft.com/office/drawing/2014/main" id="{B424B2E5-7BFF-4487-BA90-699D29230235}"/>
              </a:ext>
            </a:extLst>
          </p:cNvPr>
          <p:cNvSpPr/>
          <p:nvPr/>
        </p:nvSpPr>
        <p:spPr>
          <a:xfrm>
            <a:off x="28330694" y="12200683"/>
            <a:ext cx="364815" cy="306110"/>
          </a:xfrm>
          <a:prstGeom prst="rect">
            <a:avLst/>
          </a:prstGeom>
          <a:solidFill>
            <a:srgbClr val="0070C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en-CH" sz="2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26" name="Straight Arrow Connector 725">
            <a:extLst>
              <a:ext uri="{FF2B5EF4-FFF2-40B4-BE49-F238E27FC236}">
                <a16:creationId xmlns:a16="http://schemas.microsoft.com/office/drawing/2014/main" id="{506C12EA-021C-456D-AA5C-0299941EC184}"/>
              </a:ext>
            </a:extLst>
          </p:cNvPr>
          <p:cNvCxnSpPr>
            <a:cxnSpLocks/>
            <a:stCxn id="697" idx="2"/>
            <a:endCxn id="714" idx="0"/>
          </p:cNvCxnSpPr>
          <p:nvPr/>
        </p:nvCxnSpPr>
        <p:spPr>
          <a:xfrm>
            <a:off x="27336801" y="11323388"/>
            <a:ext cx="1876" cy="25987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7" name="Straight Arrow Connector 726">
            <a:extLst>
              <a:ext uri="{FF2B5EF4-FFF2-40B4-BE49-F238E27FC236}">
                <a16:creationId xmlns:a16="http://schemas.microsoft.com/office/drawing/2014/main" id="{7E1EB5A0-EB93-4460-9EA1-5EF234C58C1C}"/>
              </a:ext>
            </a:extLst>
          </p:cNvPr>
          <p:cNvCxnSpPr>
            <a:cxnSpLocks/>
            <a:endCxn id="721" idx="0"/>
          </p:cNvCxnSpPr>
          <p:nvPr/>
        </p:nvCxnSpPr>
        <p:spPr>
          <a:xfrm>
            <a:off x="27331559" y="11895562"/>
            <a:ext cx="5242" cy="30516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9" name="Rectangle: Rounded Corners 728">
            <a:extLst>
              <a:ext uri="{FF2B5EF4-FFF2-40B4-BE49-F238E27FC236}">
                <a16:creationId xmlns:a16="http://schemas.microsoft.com/office/drawing/2014/main" id="{10A9071F-200E-45BB-AD07-75D8577B3FFE}"/>
              </a:ext>
            </a:extLst>
          </p:cNvPr>
          <p:cNvSpPr/>
          <p:nvPr/>
        </p:nvSpPr>
        <p:spPr>
          <a:xfrm>
            <a:off x="1598416" y="18306765"/>
            <a:ext cx="3506229" cy="189469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Efficient compression using a Hierarchy of Bitmaps</a:t>
            </a:r>
            <a:endParaRPr lang="en-CH" sz="3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30" name="TextBox 729">
            <a:extLst>
              <a:ext uri="{FF2B5EF4-FFF2-40B4-BE49-F238E27FC236}">
                <a16:creationId xmlns:a16="http://schemas.microsoft.com/office/drawing/2014/main" id="{AADC3E2F-9B53-432D-B6BC-0BDE20B39BAA}"/>
              </a:ext>
            </a:extLst>
          </p:cNvPr>
          <p:cNvSpPr txBox="1"/>
          <p:nvPr/>
        </p:nvSpPr>
        <p:spPr>
          <a:xfrm>
            <a:off x="2366766" y="17676656"/>
            <a:ext cx="17944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Software</a:t>
            </a:r>
            <a:endParaRPr lang="en-CH" sz="3000" b="1" dirty="0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31" name="Rectangle: Rounded Corners 730">
            <a:extLst>
              <a:ext uri="{FF2B5EF4-FFF2-40B4-BE49-F238E27FC236}">
                <a16:creationId xmlns:a16="http://schemas.microsoft.com/office/drawing/2014/main" id="{2016BDE4-C6ED-4F6B-9D07-A3FE9238355C}"/>
              </a:ext>
            </a:extLst>
          </p:cNvPr>
          <p:cNvSpPr/>
          <p:nvPr/>
        </p:nvSpPr>
        <p:spPr>
          <a:xfrm>
            <a:off x="6821906" y="18306765"/>
            <a:ext cx="3664607" cy="1894691"/>
          </a:xfrm>
          <a:prstGeom prst="roundRect">
            <a:avLst/>
          </a:prstGeom>
          <a:solidFill>
            <a:srgbClr val="C00000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Unit that scans bitmaps to  accelerate indexing </a:t>
            </a:r>
          </a:p>
        </p:txBody>
      </p:sp>
      <p:sp>
        <p:nvSpPr>
          <p:cNvPr id="732" name="TextBox 731">
            <a:extLst>
              <a:ext uri="{FF2B5EF4-FFF2-40B4-BE49-F238E27FC236}">
                <a16:creationId xmlns:a16="http://schemas.microsoft.com/office/drawing/2014/main" id="{C8B1E093-BD49-40E1-BC79-CF84D9DB6C7F}"/>
              </a:ext>
            </a:extLst>
          </p:cNvPr>
          <p:cNvSpPr txBox="1"/>
          <p:nvPr/>
        </p:nvSpPr>
        <p:spPr>
          <a:xfrm>
            <a:off x="7590257" y="17676656"/>
            <a:ext cx="19622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Hardware</a:t>
            </a:r>
            <a:endParaRPr lang="en-CH" sz="3000" b="1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33" name="Rectangle: Rounded Corners 732">
            <a:extLst>
              <a:ext uri="{FF2B5EF4-FFF2-40B4-BE49-F238E27FC236}">
                <a16:creationId xmlns:a16="http://schemas.microsoft.com/office/drawing/2014/main" id="{2B6E53E1-AD88-4B75-9B43-579F346085E6}"/>
              </a:ext>
            </a:extLst>
          </p:cNvPr>
          <p:cNvSpPr/>
          <p:nvPr/>
        </p:nvSpPr>
        <p:spPr>
          <a:xfrm>
            <a:off x="5018921" y="20156020"/>
            <a:ext cx="1802984" cy="1003102"/>
          </a:xfrm>
          <a:prstGeom prst="roundRect">
            <a:avLst/>
          </a:prstGeom>
          <a:solidFill>
            <a:srgbClr val="00B050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SMASH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ISA</a:t>
            </a:r>
            <a:endParaRPr lang="en-CH" sz="3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34" name="Straight Arrow Connector 733">
            <a:extLst>
              <a:ext uri="{FF2B5EF4-FFF2-40B4-BE49-F238E27FC236}">
                <a16:creationId xmlns:a16="http://schemas.microsoft.com/office/drawing/2014/main" id="{C4F7A8B1-88D2-42C0-AF35-0F790D2E2808}"/>
              </a:ext>
            </a:extLst>
          </p:cNvPr>
          <p:cNvCxnSpPr>
            <a:cxnSpLocks/>
            <a:stCxn id="729" idx="3"/>
            <a:endCxn id="731" idx="1"/>
          </p:cNvCxnSpPr>
          <p:nvPr/>
        </p:nvCxnSpPr>
        <p:spPr>
          <a:xfrm>
            <a:off x="5104645" y="19254110"/>
            <a:ext cx="1717262" cy="0"/>
          </a:xfrm>
          <a:prstGeom prst="straightConnector1">
            <a:avLst/>
          </a:prstGeom>
          <a:ln w="730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5" name="TextBox 734">
            <a:extLst>
              <a:ext uri="{FF2B5EF4-FFF2-40B4-BE49-F238E27FC236}">
                <a16:creationId xmlns:a16="http://schemas.microsoft.com/office/drawing/2014/main" id="{1F808662-8902-4F75-9F7B-7480BB0DB5DF}"/>
              </a:ext>
            </a:extLst>
          </p:cNvPr>
          <p:cNvSpPr txBox="1"/>
          <p:nvPr/>
        </p:nvSpPr>
        <p:spPr>
          <a:xfrm>
            <a:off x="657530" y="16354556"/>
            <a:ext cx="13034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Hardware/Software cooperative mechanism: Explain SMASH</a:t>
            </a:r>
          </a:p>
          <a:p>
            <a:pPr marL="287996" indent="-287996">
              <a:buFont typeface="Arial" panose="020B0604020202020204" pitchFamily="34" charset="0"/>
              <a:buChar char="•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 Enables </a:t>
            </a:r>
            <a:r>
              <a:rPr lang="en-US" sz="2400" b="1" dirty="0">
                <a:solidFill>
                  <a:srgbClr val="00B0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highly-efficient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 sparse matrix compression and computation</a:t>
            </a:r>
          </a:p>
          <a:p>
            <a:pPr marL="287996" indent="-287996">
              <a:buFont typeface="Arial" panose="020B0604020202020204" pitchFamily="34" charset="0"/>
              <a:buChar char="•"/>
            </a:pP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General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 across a diverse set of sparse matrices and sparse matrix operations</a:t>
            </a:r>
            <a:endParaRPr lang="en-CH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36" name="Straight Connector 735">
            <a:extLst>
              <a:ext uri="{FF2B5EF4-FFF2-40B4-BE49-F238E27FC236}">
                <a16:creationId xmlns:a16="http://schemas.microsoft.com/office/drawing/2014/main" id="{385030CD-72DC-4DBE-BB8E-A6FE573A6D7A}"/>
              </a:ext>
            </a:extLst>
          </p:cNvPr>
          <p:cNvCxnSpPr>
            <a:cxnSpLocks/>
          </p:cNvCxnSpPr>
          <p:nvPr/>
        </p:nvCxnSpPr>
        <p:spPr>
          <a:xfrm>
            <a:off x="20196133" y="16048713"/>
            <a:ext cx="32994" cy="5613754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0" name="TextBox 739">
            <a:extLst>
              <a:ext uri="{FF2B5EF4-FFF2-40B4-BE49-F238E27FC236}">
                <a16:creationId xmlns:a16="http://schemas.microsoft.com/office/drawing/2014/main" id="{BC688A30-0FB2-447B-AD00-8518A20146B9}"/>
              </a:ext>
            </a:extLst>
          </p:cNvPr>
          <p:cNvSpPr txBox="1"/>
          <p:nvPr/>
        </p:nvSpPr>
        <p:spPr>
          <a:xfrm>
            <a:off x="11789920" y="16972791"/>
            <a:ext cx="8337102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Encodes the presence/absence of a non-zero element</a:t>
            </a:r>
          </a:p>
          <a:p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in a </a:t>
            </a:r>
            <a:r>
              <a:rPr lang="en-US" sz="2500" b="1" u="sng" dirty="0"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block</a:t>
            </a:r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 of the original matrix with </a:t>
            </a:r>
            <a:r>
              <a:rPr lang="en-US" sz="2500" b="1" u="sng" dirty="0"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a single bit</a:t>
            </a:r>
          </a:p>
        </p:txBody>
      </p:sp>
      <p:sp>
        <p:nvSpPr>
          <p:cNvPr id="1038" name="Rectangle 1037">
            <a:extLst>
              <a:ext uri="{FF2B5EF4-FFF2-40B4-BE49-F238E27FC236}">
                <a16:creationId xmlns:a16="http://schemas.microsoft.com/office/drawing/2014/main" id="{32F101CD-5996-481D-A1E7-B9B3B1746DB6}"/>
              </a:ext>
            </a:extLst>
          </p:cNvPr>
          <p:cNvSpPr/>
          <p:nvPr/>
        </p:nvSpPr>
        <p:spPr>
          <a:xfrm>
            <a:off x="14734865" y="16275761"/>
            <a:ext cx="1879041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900" b="1" dirty="0">
                <a:latin typeface="Segoe UI" panose="020B0502040204020203" pitchFamily="34" charset="0"/>
                <a:cs typeface="Segoe UI" panose="020B0502040204020203" pitchFamily="34" charset="0"/>
              </a:rPr>
              <a:t>Bitmap</a:t>
            </a:r>
            <a:endParaRPr lang="en-CH" sz="39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90" name="Rectangle: Rounded Corners 1389">
            <a:extLst>
              <a:ext uri="{FF2B5EF4-FFF2-40B4-BE49-F238E27FC236}">
                <a16:creationId xmlns:a16="http://schemas.microsoft.com/office/drawing/2014/main" id="{0CB21A5B-4209-4B7B-82F1-32DB7C4EB008}"/>
              </a:ext>
            </a:extLst>
          </p:cNvPr>
          <p:cNvSpPr/>
          <p:nvPr/>
        </p:nvSpPr>
        <p:spPr>
          <a:xfrm>
            <a:off x="5098684" y="24126151"/>
            <a:ext cx="4593194" cy="312295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91" name="Rectangle: Rounded Corners 1390">
            <a:extLst>
              <a:ext uri="{FF2B5EF4-FFF2-40B4-BE49-F238E27FC236}">
                <a16:creationId xmlns:a16="http://schemas.microsoft.com/office/drawing/2014/main" id="{CC4A053E-0153-4062-9AE2-0C210AE722F2}"/>
              </a:ext>
            </a:extLst>
          </p:cNvPr>
          <p:cNvSpPr/>
          <p:nvPr/>
        </p:nvSpPr>
        <p:spPr>
          <a:xfrm>
            <a:off x="4744056" y="24249302"/>
            <a:ext cx="4531357" cy="312295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92" name="Rectangle: Rounded Corners 1391">
            <a:extLst>
              <a:ext uri="{FF2B5EF4-FFF2-40B4-BE49-F238E27FC236}">
                <a16:creationId xmlns:a16="http://schemas.microsoft.com/office/drawing/2014/main" id="{9B89030A-A92D-4948-BB98-70EA1147AAD9}"/>
              </a:ext>
            </a:extLst>
          </p:cNvPr>
          <p:cNvSpPr/>
          <p:nvPr/>
        </p:nvSpPr>
        <p:spPr>
          <a:xfrm>
            <a:off x="4350070" y="24400600"/>
            <a:ext cx="4531357" cy="312295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93" name="Rectangle 1392">
            <a:extLst>
              <a:ext uri="{FF2B5EF4-FFF2-40B4-BE49-F238E27FC236}">
                <a16:creationId xmlns:a16="http://schemas.microsoft.com/office/drawing/2014/main" id="{B63C66B6-0527-4CED-A740-23A7A02DCC48}"/>
              </a:ext>
            </a:extLst>
          </p:cNvPr>
          <p:cNvSpPr/>
          <p:nvPr/>
        </p:nvSpPr>
        <p:spPr>
          <a:xfrm>
            <a:off x="4744056" y="24560681"/>
            <a:ext cx="2294860" cy="2842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SRAM BUFFER 2</a:t>
            </a:r>
            <a:endParaRPr lang="en-CH" sz="1700" b="1" i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94" name="Rectangle 1393">
            <a:extLst>
              <a:ext uri="{FF2B5EF4-FFF2-40B4-BE49-F238E27FC236}">
                <a16:creationId xmlns:a16="http://schemas.microsoft.com/office/drawing/2014/main" id="{A27974D0-B023-4236-93CD-33933B42CDA1}"/>
              </a:ext>
            </a:extLst>
          </p:cNvPr>
          <p:cNvSpPr/>
          <p:nvPr/>
        </p:nvSpPr>
        <p:spPr>
          <a:xfrm>
            <a:off x="4744054" y="24902625"/>
            <a:ext cx="2294858" cy="2842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SRAM BUFFER 1</a:t>
            </a:r>
            <a:endParaRPr lang="en-CH" sz="1700" b="1" i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95" name="Rectangle 1394">
            <a:extLst>
              <a:ext uri="{FF2B5EF4-FFF2-40B4-BE49-F238E27FC236}">
                <a16:creationId xmlns:a16="http://schemas.microsoft.com/office/drawing/2014/main" id="{4A71A235-E148-4F99-AF8C-E418C9C266C2}"/>
              </a:ext>
            </a:extLst>
          </p:cNvPr>
          <p:cNvSpPr/>
          <p:nvPr/>
        </p:nvSpPr>
        <p:spPr>
          <a:xfrm>
            <a:off x="4744056" y="25252234"/>
            <a:ext cx="2294855" cy="2842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SRAM BUFFER 0</a:t>
            </a:r>
            <a:endParaRPr lang="en-CH" sz="1700" b="1" i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96" name="Rectangle 1395">
            <a:extLst>
              <a:ext uri="{FF2B5EF4-FFF2-40B4-BE49-F238E27FC236}">
                <a16:creationId xmlns:a16="http://schemas.microsoft.com/office/drawing/2014/main" id="{C464256C-37B0-489F-96EF-5DAF808D5A64}"/>
              </a:ext>
            </a:extLst>
          </p:cNvPr>
          <p:cNvSpPr/>
          <p:nvPr/>
        </p:nvSpPr>
        <p:spPr>
          <a:xfrm>
            <a:off x="4764149" y="26727672"/>
            <a:ext cx="2294864" cy="2842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Matrix Parameters</a:t>
            </a:r>
            <a:endParaRPr lang="en-CH" sz="1700" b="1" i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97" name="Rectangle 1396">
            <a:extLst>
              <a:ext uri="{FF2B5EF4-FFF2-40B4-BE49-F238E27FC236}">
                <a16:creationId xmlns:a16="http://schemas.microsoft.com/office/drawing/2014/main" id="{D3E68A4A-2F98-41EE-BB72-F6AF75A3E418}"/>
              </a:ext>
            </a:extLst>
          </p:cNvPr>
          <p:cNvSpPr/>
          <p:nvPr/>
        </p:nvSpPr>
        <p:spPr>
          <a:xfrm>
            <a:off x="4774195" y="27086564"/>
            <a:ext cx="2294864" cy="2842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Bitmap Parameters</a:t>
            </a:r>
            <a:endParaRPr lang="en-CH" sz="1700" b="1" i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98" name="Rectangle 1397">
            <a:extLst>
              <a:ext uri="{FF2B5EF4-FFF2-40B4-BE49-F238E27FC236}">
                <a16:creationId xmlns:a16="http://schemas.microsoft.com/office/drawing/2014/main" id="{551954AE-9AA2-4889-B29B-33C0FE2F1352}"/>
              </a:ext>
            </a:extLst>
          </p:cNvPr>
          <p:cNvSpPr/>
          <p:nvPr/>
        </p:nvSpPr>
        <p:spPr>
          <a:xfrm>
            <a:off x="4747404" y="25822730"/>
            <a:ext cx="2294864" cy="5573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b="1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Hardware Logic</a:t>
            </a:r>
            <a:endParaRPr lang="en-CH" sz="1900" b="1" i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99" name="Rectangle 1398">
            <a:extLst>
              <a:ext uri="{FF2B5EF4-FFF2-40B4-BE49-F238E27FC236}">
                <a16:creationId xmlns:a16="http://schemas.microsoft.com/office/drawing/2014/main" id="{840A4BCB-F5B6-4152-A329-C40114315816}"/>
              </a:ext>
            </a:extLst>
          </p:cNvPr>
          <p:cNvSpPr/>
          <p:nvPr/>
        </p:nvSpPr>
        <p:spPr>
          <a:xfrm>
            <a:off x="7896245" y="25701634"/>
            <a:ext cx="867333" cy="10415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NON ZERO INDEX</a:t>
            </a:r>
            <a:endParaRPr lang="en-CH" sz="1700" b="1" i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400" name="Straight Arrow Connector 1399">
            <a:extLst>
              <a:ext uri="{FF2B5EF4-FFF2-40B4-BE49-F238E27FC236}">
                <a16:creationId xmlns:a16="http://schemas.microsoft.com/office/drawing/2014/main" id="{6886A4FC-0DFF-4E21-B757-4231139E92F1}"/>
              </a:ext>
            </a:extLst>
          </p:cNvPr>
          <p:cNvCxnSpPr>
            <a:cxnSpLocks/>
            <a:stCxn id="1398" idx="0"/>
          </p:cNvCxnSpPr>
          <p:nvPr/>
        </p:nvCxnSpPr>
        <p:spPr>
          <a:xfrm flipV="1">
            <a:off x="5894835" y="25580380"/>
            <a:ext cx="0" cy="242352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1" name="Straight Arrow Connector 1400">
            <a:extLst>
              <a:ext uri="{FF2B5EF4-FFF2-40B4-BE49-F238E27FC236}">
                <a16:creationId xmlns:a16="http://schemas.microsoft.com/office/drawing/2014/main" id="{B2FFACF6-4638-4FB2-8D0C-4364E9AC72EB}"/>
              </a:ext>
            </a:extLst>
          </p:cNvPr>
          <p:cNvCxnSpPr>
            <a:cxnSpLocks/>
          </p:cNvCxnSpPr>
          <p:nvPr/>
        </p:nvCxnSpPr>
        <p:spPr>
          <a:xfrm>
            <a:off x="5894835" y="26380112"/>
            <a:ext cx="0" cy="294883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2" name="Straight Arrow Connector 1401">
            <a:extLst>
              <a:ext uri="{FF2B5EF4-FFF2-40B4-BE49-F238E27FC236}">
                <a16:creationId xmlns:a16="http://schemas.microsoft.com/office/drawing/2014/main" id="{35CABBD0-4355-4013-B561-A5EB9D1C7566}"/>
              </a:ext>
            </a:extLst>
          </p:cNvPr>
          <p:cNvCxnSpPr>
            <a:cxnSpLocks/>
          </p:cNvCxnSpPr>
          <p:nvPr/>
        </p:nvCxnSpPr>
        <p:spPr>
          <a:xfrm>
            <a:off x="7150973" y="26131456"/>
            <a:ext cx="600899" cy="0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3" name="TextBox 1402">
            <a:extLst>
              <a:ext uri="{FF2B5EF4-FFF2-40B4-BE49-F238E27FC236}">
                <a16:creationId xmlns:a16="http://schemas.microsoft.com/office/drawing/2014/main" id="{4839A5BC-214B-4B74-BBE0-658E21EFB6B6}"/>
              </a:ext>
            </a:extLst>
          </p:cNvPr>
          <p:cNvSpPr txBox="1"/>
          <p:nvPr/>
        </p:nvSpPr>
        <p:spPr>
          <a:xfrm>
            <a:off x="5952661" y="25527089"/>
            <a:ext cx="73832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SCAN</a:t>
            </a:r>
            <a:endParaRPr lang="en-CH" sz="1500" b="1" i="1" dirty="0">
              <a:solidFill>
                <a:srgbClr val="00B0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04" name="TextBox 1403">
            <a:extLst>
              <a:ext uri="{FF2B5EF4-FFF2-40B4-BE49-F238E27FC236}">
                <a16:creationId xmlns:a16="http://schemas.microsoft.com/office/drawing/2014/main" id="{4893768F-DBB3-4FE6-BAE1-008BA3E5454F}"/>
              </a:ext>
            </a:extLst>
          </p:cNvPr>
          <p:cNvSpPr txBox="1"/>
          <p:nvPr/>
        </p:nvSpPr>
        <p:spPr>
          <a:xfrm>
            <a:off x="5952662" y="26393351"/>
            <a:ext cx="76617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i="1" dirty="0">
                <a:solidFill>
                  <a:srgbClr val="00B0F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READ</a:t>
            </a:r>
            <a:endParaRPr lang="en-CH" sz="1500" b="1" i="1" dirty="0">
              <a:solidFill>
                <a:srgbClr val="00B0F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05" name="TextBox 1404">
            <a:extLst>
              <a:ext uri="{FF2B5EF4-FFF2-40B4-BE49-F238E27FC236}">
                <a16:creationId xmlns:a16="http://schemas.microsoft.com/office/drawing/2014/main" id="{6843C4DB-D629-43D9-B45D-4DA642E2029C}"/>
              </a:ext>
            </a:extLst>
          </p:cNvPr>
          <p:cNvSpPr txBox="1"/>
          <p:nvPr/>
        </p:nvSpPr>
        <p:spPr>
          <a:xfrm>
            <a:off x="7025419" y="26145092"/>
            <a:ext cx="91789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i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UPDATE</a:t>
            </a:r>
            <a:endParaRPr lang="en-CH" sz="1500" b="1" i="1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07" name="Rectangle 1406">
            <a:extLst>
              <a:ext uri="{FF2B5EF4-FFF2-40B4-BE49-F238E27FC236}">
                <a16:creationId xmlns:a16="http://schemas.microsoft.com/office/drawing/2014/main" id="{BF632B1C-0FA4-4D4F-AF0A-7CB5400FEF9F}"/>
              </a:ext>
            </a:extLst>
          </p:cNvPr>
          <p:cNvSpPr/>
          <p:nvPr/>
        </p:nvSpPr>
        <p:spPr>
          <a:xfrm rot="5400000">
            <a:off x="8664623" y="25508058"/>
            <a:ext cx="169767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i="1" dirty="0">
                <a:latin typeface="Segoe UI" panose="020B0502040204020203" pitchFamily="34" charset="0"/>
                <a:cs typeface="Segoe UI" panose="020B0502040204020203" pitchFamily="34" charset="0"/>
              </a:rPr>
              <a:t>Group 3</a:t>
            </a:r>
            <a:endParaRPr lang="en-CH" sz="26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08" name="Rectangle 1407">
            <a:extLst>
              <a:ext uri="{FF2B5EF4-FFF2-40B4-BE49-F238E27FC236}">
                <a16:creationId xmlns:a16="http://schemas.microsoft.com/office/drawing/2014/main" id="{30603193-ECB2-4B10-8C89-A10265A7E2B9}"/>
              </a:ext>
            </a:extLst>
          </p:cNvPr>
          <p:cNvSpPr/>
          <p:nvPr/>
        </p:nvSpPr>
        <p:spPr>
          <a:xfrm>
            <a:off x="7088630" y="24682433"/>
            <a:ext cx="1430121" cy="7845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249" b="1" i="1" dirty="0">
                <a:latin typeface="Segoe UI" panose="020B0502040204020203" pitchFamily="34" charset="0"/>
                <a:cs typeface="Segoe UI" panose="020B0502040204020203" pitchFamily="34" charset="0"/>
              </a:rPr>
              <a:t>BITMAP</a:t>
            </a:r>
          </a:p>
          <a:p>
            <a:r>
              <a:rPr lang="en-US" sz="2249" b="1" i="1" dirty="0">
                <a:latin typeface="Segoe UI" panose="020B0502040204020203" pitchFamily="34" charset="0"/>
                <a:cs typeface="Segoe UI" panose="020B0502040204020203" pitchFamily="34" charset="0"/>
              </a:rPr>
              <a:t>BUFFERS</a:t>
            </a:r>
            <a:endParaRPr lang="en-CH" sz="2249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09" name="Rectangle: Rounded Corners 1408">
            <a:extLst>
              <a:ext uri="{FF2B5EF4-FFF2-40B4-BE49-F238E27FC236}">
                <a16:creationId xmlns:a16="http://schemas.microsoft.com/office/drawing/2014/main" id="{48AA94CA-485F-43B4-B376-68ED3E573F0C}"/>
              </a:ext>
            </a:extLst>
          </p:cNvPr>
          <p:cNvSpPr/>
          <p:nvPr/>
        </p:nvSpPr>
        <p:spPr>
          <a:xfrm>
            <a:off x="1115630" y="25334411"/>
            <a:ext cx="2356469" cy="134058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5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CPU</a:t>
            </a:r>
            <a:endParaRPr lang="en-CH" sz="375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10" name="Rectangle 1409">
            <a:extLst>
              <a:ext uri="{FF2B5EF4-FFF2-40B4-BE49-F238E27FC236}">
                <a16:creationId xmlns:a16="http://schemas.microsoft.com/office/drawing/2014/main" id="{48D60C22-2E43-4ED9-90A6-ECCD6AB6F017}"/>
              </a:ext>
            </a:extLst>
          </p:cNvPr>
          <p:cNvSpPr/>
          <p:nvPr/>
        </p:nvSpPr>
        <p:spPr>
          <a:xfrm>
            <a:off x="1848860" y="24260380"/>
            <a:ext cx="2331087" cy="569387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r>
              <a:rPr lang="en-US" sz="3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SMASH ISA</a:t>
            </a:r>
            <a:endParaRPr lang="en-CH" sz="3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411" name="Straight Arrow Connector 1410">
            <a:extLst>
              <a:ext uri="{FF2B5EF4-FFF2-40B4-BE49-F238E27FC236}">
                <a16:creationId xmlns:a16="http://schemas.microsoft.com/office/drawing/2014/main" id="{557A6FFA-BAE6-4AA9-8D36-BC7ED96AC1FA}"/>
              </a:ext>
            </a:extLst>
          </p:cNvPr>
          <p:cNvCxnSpPr>
            <a:cxnSpLocks/>
          </p:cNvCxnSpPr>
          <p:nvPr/>
        </p:nvCxnSpPr>
        <p:spPr>
          <a:xfrm>
            <a:off x="3472099" y="26040797"/>
            <a:ext cx="880372" cy="0"/>
          </a:xfrm>
          <a:prstGeom prst="straightConnector1">
            <a:avLst/>
          </a:prstGeom>
          <a:ln w="825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2" name="Straight Arrow Connector 1411">
            <a:extLst>
              <a:ext uri="{FF2B5EF4-FFF2-40B4-BE49-F238E27FC236}">
                <a16:creationId xmlns:a16="http://schemas.microsoft.com/office/drawing/2014/main" id="{30E21A31-1AE8-45F6-A19A-D8BD4FE1A63C}"/>
              </a:ext>
            </a:extLst>
          </p:cNvPr>
          <p:cNvCxnSpPr>
            <a:cxnSpLocks/>
          </p:cNvCxnSpPr>
          <p:nvPr/>
        </p:nvCxnSpPr>
        <p:spPr>
          <a:xfrm flipH="1">
            <a:off x="3455721" y="25729066"/>
            <a:ext cx="870595" cy="0"/>
          </a:xfrm>
          <a:prstGeom prst="straightConnector1">
            <a:avLst/>
          </a:prstGeom>
          <a:ln w="825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3" name="Title 4">
            <a:extLst>
              <a:ext uri="{FF2B5EF4-FFF2-40B4-BE49-F238E27FC236}">
                <a16:creationId xmlns:a16="http://schemas.microsoft.com/office/drawing/2014/main" id="{3DCCED2D-305D-4337-9822-D8831B20FD37}"/>
              </a:ext>
            </a:extLst>
          </p:cNvPr>
          <p:cNvSpPr txBox="1">
            <a:spLocks/>
          </p:cNvSpPr>
          <p:nvPr/>
        </p:nvSpPr>
        <p:spPr>
          <a:xfrm>
            <a:off x="1217234" y="23055239"/>
            <a:ext cx="8894602" cy="606084"/>
          </a:xfrm>
          <a:prstGeom prst="rect">
            <a:avLst/>
          </a:prstGeom>
        </p:spPr>
        <p:txBody>
          <a:bodyPr vert="horz" lIns="369730" tIns="184788" rIns="369730" bIns="184788" rtlCol="0" anchor="ctr">
            <a:normAutofit fontScale="25000" lnSpcReduction="20000"/>
          </a:bodyPr>
          <a:lstStyle>
            <a:lvl1pPr algn="ctr" defTabSz="3237670" rtl="0" eaLnBrk="1" latinLnBrk="0" hangingPunct="1">
              <a:spcBef>
                <a:spcPct val="0"/>
              </a:spcBef>
              <a:buNone/>
              <a:defRPr sz="157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763" b="1" dirty="0">
                <a:latin typeface="Segoe UI" panose="020B0502040204020203" pitchFamily="34" charset="0"/>
                <a:cs typeface="Segoe UI" panose="020B0502040204020203" pitchFamily="34" charset="0"/>
              </a:rPr>
              <a:t>Bitmap Management Unit (BMU)</a:t>
            </a:r>
            <a:endParaRPr lang="en-CH" sz="15763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14" name="Rectangle 1413">
            <a:extLst>
              <a:ext uri="{FF2B5EF4-FFF2-40B4-BE49-F238E27FC236}">
                <a16:creationId xmlns:a16="http://schemas.microsoft.com/office/drawing/2014/main" id="{FB246D21-D70D-4D7F-B143-483B88252A17}"/>
              </a:ext>
            </a:extLst>
          </p:cNvPr>
          <p:cNvSpPr/>
          <p:nvPr/>
        </p:nvSpPr>
        <p:spPr>
          <a:xfrm>
            <a:off x="25883146" y="20772626"/>
            <a:ext cx="35853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NON-ZERO VALUES ARRAY</a:t>
            </a:r>
            <a:endParaRPr lang="en-CH" sz="2400" i="1" dirty="0"/>
          </a:p>
        </p:txBody>
      </p:sp>
      <p:sp>
        <p:nvSpPr>
          <p:cNvPr id="1415" name="Rectangle 1414">
            <a:extLst>
              <a:ext uri="{FF2B5EF4-FFF2-40B4-BE49-F238E27FC236}">
                <a16:creationId xmlns:a16="http://schemas.microsoft.com/office/drawing/2014/main" id="{91B69B1D-BB67-4604-9CC1-B91B54B4B947}"/>
              </a:ext>
            </a:extLst>
          </p:cNvPr>
          <p:cNvSpPr/>
          <p:nvPr/>
        </p:nvSpPr>
        <p:spPr>
          <a:xfrm>
            <a:off x="20484967" y="18193309"/>
            <a:ext cx="418456" cy="346280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NZ</a:t>
            </a:r>
            <a:endParaRPr lang="en-CH" sz="1600" b="1" dirty="0">
              <a:solidFill>
                <a:schemeClr val="bg1"/>
              </a:solidFill>
            </a:endParaRPr>
          </a:p>
        </p:txBody>
      </p:sp>
      <p:sp>
        <p:nvSpPr>
          <p:cNvPr id="1416" name="Rectangle 1415">
            <a:extLst>
              <a:ext uri="{FF2B5EF4-FFF2-40B4-BE49-F238E27FC236}">
                <a16:creationId xmlns:a16="http://schemas.microsoft.com/office/drawing/2014/main" id="{96624647-3C30-4B56-BC73-F81723FE34C4}"/>
              </a:ext>
            </a:extLst>
          </p:cNvPr>
          <p:cNvSpPr/>
          <p:nvPr/>
        </p:nvSpPr>
        <p:spPr>
          <a:xfrm>
            <a:off x="20903423" y="18193309"/>
            <a:ext cx="418456" cy="34628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 b="1">
              <a:solidFill>
                <a:schemeClr val="tx1"/>
              </a:solidFill>
            </a:endParaRPr>
          </a:p>
        </p:txBody>
      </p:sp>
      <p:sp>
        <p:nvSpPr>
          <p:cNvPr id="1417" name="Rectangle 1416">
            <a:extLst>
              <a:ext uri="{FF2B5EF4-FFF2-40B4-BE49-F238E27FC236}">
                <a16:creationId xmlns:a16="http://schemas.microsoft.com/office/drawing/2014/main" id="{F0413B94-4384-4BF9-BC33-9DFA7AE72C9A}"/>
              </a:ext>
            </a:extLst>
          </p:cNvPr>
          <p:cNvSpPr/>
          <p:nvPr/>
        </p:nvSpPr>
        <p:spPr>
          <a:xfrm>
            <a:off x="21321878" y="18193309"/>
            <a:ext cx="418456" cy="34628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 b="1">
              <a:solidFill>
                <a:schemeClr val="tx1"/>
              </a:solidFill>
            </a:endParaRPr>
          </a:p>
        </p:txBody>
      </p:sp>
      <p:sp>
        <p:nvSpPr>
          <p:cNvPr id="1418" name="Rectangle 1417">
            <a:extLst>
              <a:ext uri="{FF2B5EF4-FFF2-40B4-BE49-F238E27FC236}">
                <a16:creationId xmlns:a16="http://schemas.microsoft.com/office/drawing/2014/main" id="{2907EF5C-D939-443A-8DBF-23AFEB302CD8}"/>
              </a:ext>
            </a:extLst>
          </p:cNvPr>
          <p:cNvSpPr/>
          <p:nvPr/>
        </p:nvSpPr>
        <p:spPr>
          <a:xfrm>
            <a:off x="21740334" y="18193309"/>
            <a:ext cx="418456" cy="34628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 b="1">
              <a:solidFill>
                <a:schemeClr val="tx1"/>
              </a:solidFill>
            </a:endParaRPr>
          </a:p>
        </p:txBody>
      </p:sp>
      <p:sp>
        <p:nvSpPr>
          <p:cNvPr id="1419" name="Rectangle 1418">
            <a:extLst>
              <a:ext uri="{FF2B5EF4-FFF2-40B4-BE49-F238E27FC236}">
                <a16:creationId xmlns:a16="http://schemas.microsoft.com/office/drawing/2014/main" id="{067F8DA9-E054-43CF-9B75-A3C9E64F22F7}"/>
              </a:ext>
            </a:extLst>
          </p:cNvPr>
          <p:cNvSpPr/>
          <p:nvPr/>
        </p:nvSpPr>
        <p:spPr>
          <a:xfrm>
            <a:off x="20484967" y="18539591"/>
            <a:ext cx="418456" cy="34628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 b="1">
              <a:solidFill>
                <a:schemeClr val="tx1"/>
              </a:solidFill>
            </a:endParaRPr>
          </a:p>
        </p:txBody>
      </p:sp>
      <p:sp>
        <p:nvSpPr>
          <p:cNvPr id="1420" name="Rectangle 1419">
            <a:extLst>
              <a:ext uri="{FF2B5EF4-FFF2-40B4-BE49-F238E27FC236}">
                <a16:creationId xmlns:a16="http://schemas.microsoft.com/office/drawing/2014/main" id="{5CD69317-CB1B-467D-9ED6-38FC67818803}"/>
              </a:ext>
            </a:extLst>
          </p:cNvPr>
          <p:cNvSpPr/>
          <p:nvPr/>
        </p:nvSpPr>
        <p:spPr>
          <a:xfrm>
            <a:off x="20903423" y="18539591"/>
            <a:ext cx="418456" cy="346280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ysClr val="windowText" lastClr="000000"/>
                </a:solidFill>
              </a:rPr>
              <a:t>Z</a:t>
            </a:r>
            <a:endParaRPr lang="en-CH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1421" name="Rectangle 1420">
            <a:extLst>
              <a:ext uri="{FF2B5EF4-FFF2-40B4-BE49-F238E27FC236}">
                <a16:creationId xmlns:a16="http://schemas.microsoft.com/office/drawing/2014/main" id="{B3479976-4FE7-4287-BAD6-4BA27A85163B}"/>
              </a:ext>
            </a:extLst>
          </p:cNvPr>
          <p:cNvSpPr/>
          <p:nvPr/>
        </p:nvSpPr>
        <p:spPr>
          <a:xfrm>
            <a:off x="21321878" y="18539589"/>
            <a:ext cx="418456" cy="34628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 b="1">
              <a:solidFill>
                <a:schemeClr val="tx1"/>
              </a:solidFill>
            </a:endParaRPr>
          </a:p>
        </p:txBody>
      </p:sp>
      <p:sp>
        <p:nvSpPr>
          <p:cNvPr id="1422" name="Rectangle 1421">
            <a:extLst>
              <a:ext uri="{FF2B5EF4-FFF2-40B4-BE49-F238E27FC236}">
                <a16:creationId xmlns:a16="http://schemas.microsoft.com/office/drawing/2014/main" id="{EA51092E-6B46-4035-AA3D-39E249747621}"/>
              </a:ext>
            </a:extLst>
          </p:cNvPr>
          <p:cNvSpPr/>
          <p:nvPr/>
        </p:nvSpPr>
        <p:spPr>
          <a:xfrm>
            <a:off x="21740334" y="18539589"/>
            <a:ext cx="418456" cy="34628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 b="1">
              <a:solidFill>
                <a:schemeClr val="tx1"/>
              </a:solidFill>
            </a:endParaRPr>
          </a:p>
        </p:txBody>
      </p:sp>
      <p:sp>
        <p:nvSpPr>
          <p:cNvPr id="1423" name="Rectangle 1422">
            <a:extLst>
              <a:ext uri="{FF2B5EF4-FFF2-40B4-BE49-F238E27FC236}">
                <a16:creationId xmlns:a16="http://schemas.microsoft.com/office/drawing/2014/main" id="{2F732389-19BE-49B1-AA59-C74E195F32FC}"/>
              </a:ext>
            </a:extLst>
          </p:cNvPr>
          <p:cNvSpPr/>
          <p:nvPr/>
        </p:nvSpPr>
        <p:spPr>
          <a:xfrm>
            <a:off x="20484967" y="18885871"/>
            <a:ext cx="418456" cy="34628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 b="1">
              <a:solidFill>
                <a:schemeClr val="tx1"/>
              </a:solidFill>
            </a:endParaRPr>
          </a:p>
        </p:txBody>
      </p:sp>
      <p:sp>
        <p:nvSpPr>
          <p:cNvPr id="1424" name="Rectangle 1423">
            <a:extLst>
              <a:ext uri="{FF2B5EF4-FFF2-40B4-BE49-F238E27FC236}">
                <a16:creationId xmlns:a16="http://schemas.microsoft.com/office/drawing/2014/main" id="{3DC98440-14D4-461A-B4E7-63948515330C}"/>
              </a:ext>
            </a:extLst>
          </p:cNvPr>
          <p:cNvSpPr/>
          <p:nvPr/>
        </p:nvSpPr>
        <p:spPr>
          <a:xfrm>
            <a:off x="20903423" y="18885871"/>
            <a:ext cx="418456" cy="346280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Z</a:t>
            </a:r>
            <a:endParaRPr lang="en-CH" sz="1600" b="1" dirty="0">
              <a:solidFill>
                <a:schemeClr val="tx1"/>
              </a:solidFill>
            </a:endParaRPr>
          </a:p>
        </p:txBody>
      </p:sp>
      <p:sp>
        <p:nvSpPr>
          <p:cNvPr id="1425" name="Rectangle 1424">
            <a:extLst>
              <a:ext uri="{FF2B5EF4-FFF2-40B4-BE49-F238E27FC236}">
                <a16:creationId xmlns:a16="http://schemas.microsoft.com/office/drawing/2014/main" id="{11FDF07A-012F-4934-8539-19209AE5C3B0}"/>
              </a:ext>
            </a:extLst>
          </p:cNvPr>
          <p:cNvSpPr/>
          <p:nvPr/>
        </p:nvSpPr>
        <p:spPr>
          <a:xfrm>
            <a:off x="21317454" y="18885870"/>
            <a:ext cx="422880" cy="346280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Z</a:t>
            </a:r>
            <a:endParaRPr lang="en-CH" sz="1600" b="1" dirty="0">
              <a:solidFill>
                <a:schemeClr val="tx1"/>
              </a:solidFill>
            </a:endParaRPr>
          </a:p>
        </p:txBody>
      </p:sp>
      <p:sp>
        <p:nvSpPr>
          <p:cNvPr id="1426" name="Rectangle 1425">
            <a:extLst>
              <a:ext uri="{FF2B5EF4-FFF2-40B4-BE49-F238E27FC236}">
                <a16:creationId xmlns:a16="http://schemas.microsoft.com/office/drawing/2014/main" id="{4889D5F8-A4A3-42E2-BC7F-69635DABA51A}"/>
              </a:ext>
            </a:extLst>
          </p:cNvPr>
          <p:cNvSpPr/>
          <p:nvPr/>
        </p:nvSpPr>
        <p:spPr>
          <a:xfrm>
            <a:off x="21740334" y="18885870"/>
            <a:ext cx="418456" cy="34628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 b="1">
              <a:solidFill>
                <a:schemeClr val="tx1"/>
              </a:solidFill>
            </a:endParaRPr>
          </a:p>
        </p:txBody>
      </p:sp>
      <p:sp>
        <p:nvSpPr>
          <p:cNvPr id="1427" name="Rectangle 1426">
            <a:extLst>
              <a:ext uri="{FF2B5EF4-FFF2-40B4-BE49-F238E27FC236}">
                <a16:creationId xmlns:a16="http://schemas.microsoft.com/office/drawing/2014/main" id="{1454AF01-59F0-4A9D-BCCF-1BF939B91F60}"/>
              </a:ext>
            </a:extLst>
          </p:cNvPr>
          <p:cNvSpPr/>
          <p:nvPr/>
        </p:nvSpPr>
        <p:spPr>
          <a:xfrm>
            <a:off x="20484967" y="19232148"/>
            <a:ext cx="418456" cy="34628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 b="1">
              <a:solidFill>
                <a:schemeClr val="tx1"/>
              </a:solidFill>
            </a:endParaRPr>
          </a:p>
        </p:txBody>
      </p:sp>
      <p:sp>
        <p:nvSpPr>
          <p:cNvPr id="1428" name="Rectangle 1427">
            <a:extLst>
              <a:ext uri="{FF2B5EF4-FFF2-40B4-BE49-F238E27FC236}">
                <a16:creationId xmlns:a16="http://schemas.microsoft.com/office/drawing/2014/main" id="{25D3FC0C-24AA-4467-828E-DBB2C5685CD0}"/>
              </a:ext>
            </a:extLst>
          </p:cNvPr>
          <p:cNvSpPr/>
          <p:nvPr/>
        </p:nvSpPr>
        <p:spPr>
          <a:xfrm>
            <a:off x="20903423" y="19232148"/>
            <a:ext cx="418456" cy="34628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 b="1">
              <a:solidFill>
                <a:schemeClr val="tx1"/>
              </a:solidFill>
            </a:endParaRPr>
          </a:p>
        </p:txBody>
      </p:sp>
      <p:sp>
        <p:nvSpPr>
          <p:cNvPr id="1429" name="Rectangle 1428">
            <a:extLst>
              <a:ext uri="{FF2B5EF4-FFF2-40B4-BE49-F238E27FC236}">
                <a16:creationId xmlns:a16="http://schemas.microsoft.com/office/drawing/2014/main" id="{A79FAE59-DA42-44F0-9379-ADE674A7C6D3}"/>
              </a:ext>
            </a:extLst>
          </p:cNvPr>
          <p:cNvSpPr/>
          <p:nvPr/>
        </p:nvSpPr>
        <p:spPr>
          <a:xfrm>
            <a:off x="21321878" y="19232148"/>
            <a:ext cx="418456" cy="346280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NZ</a:t>
            </a:r>
            <a:endParaRPr lang="en-CH" sz="1600" b="1" dirty="0">
              <a:solidFill>
                <a:schemeClr val="bg1"/>
              </a:solidFill>
            </a:endParaRPr>
          </a:p>
        </p:txBody>
      </p:sp>
      <p:sp>
        <p:nvSpPr>
          <p:cNvPr id="1430" name="Rectangle 1429">
            <a:extLst>
              <a:ext uri="{FF2B5EF4-FFF2-40B4-BE49-F238E27FC236}">
                <a16:creationId xmlns:a16="http://schemas.microsoft.com/office/drawing/2014/main" id="{31D4F76E-6330-46A9-8F02-F5DE9D33E8D8}"/>
              </a:ext>
            </a:extLst>
          </p:cNvPr>
          <p:cNvSpPr/>
          <p:nvPr/>
        </p:nvSpPr>
        <p:spPr>
          <a:xfrm>
            <a:off x="21740334" y="19232148"/>
            <a:ext cx="418456" cy="346280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NZ</a:t>
            </a:r>
            <a:endParaRPr lang="en-CH" sz="1600" b="1" dirty="0">
              <a:solidFill>
                <a:schemeClr val="bg1"/>
              </a:solidFill>
            </a:endParaRPr>
          </a:p>
        </p:txBody>
      </p:sp>
      <p:sp>
        <p:nvSpPr>
          <p:cNvPr id="1431" name="Rectangle 1430">
            <a:extLst>
              <a:ext uri="{FF2B5EF4-FFF2-40B4-BE49-F238E27FC236}">
                <a16:creationId xmlns:a16="http://schemas.microsoft.com/office/drawing/2014/main" id="{AE7BEAA3-85E3-4F67-899E-40A2B549A224}"/>
              </a:ext>
            </a:extLst>
          </p:cNvPr>
          <p:cNvSpPr/>
          <p:nvPr/>
        </p:nvSpPr>
        <p:spPr>
          <a:xfrm>
            <a:off x="20903423" y="18193308"/>
            <a:ext cx="418456" cy="346280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Z</a:t>
            </a:r>
            <a:endParaRPr lang="en-CH" sz="1600" b="1" dirty="0">
              <a:solidFill>
                <a:schemeClr val="tx1"/>
              </a:solidFill>
            </a:endParaRPr>
          </a:p>
        </p:txBody>
      </p:sp>
      <p:sp>
        <p:nvSpPr>
          <p:cNvPr id="1432" name="Rectangle 1431">
            <a:extLst>
              <a:ext uri="{FF2B5EF4-FFF2-40B4-BE49-F238E27FC236}">
                <a16:creationId xmlns:a16="http://schemas.microsoft.com/office/drawing/2014/main" id="{AA0BFBB0-67A3-44BF-9C60-CB4FA54AD18C}"/>
              </a:ext>
            </a:extLst>
          </p:cNvPr>
          <p:cNvSpPr/>
          <p:nvPr/>
        </p:nvSpPr>
        <p:spPr>
          <a:xfrm>
            <a:off x="21321878" y="18193306"/>
            <a:ext cx="418456" cy="346280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Z</a:t>
            </a:r>
            <a:endParaRPr lang="en-CH" sz="1600" b="1" dirty="0">
              <a:solidFill>
                <a:schemeClr val="tx1"/>
              </a:solidFill>
            </a:endParaRPr>
          </a:p>
        </p:txBody>
      </p:sp>
      <p:sp>
        <p:nvSpPr>
          <p:cNvPr id="1433" name="Rectangle 1432">
            <a:extLst>
              <a:ext uri="{FF2B5EF4-FFF2-40B4-BE49-F238E27FC236}">
                <a16:creationId xmlns:a16="http://schemas.microsoft.com/office/drawing/2014/main" id="{5641EB62-9882-4926-93D2-AA08BF3DB269}"/>
              </a:ext>
            </a:extLst>
          </p:cNvPr>
          <p:cNvSpPr/>
          <p:nvPr/>
        </p:nvSpPr>
        <p:spPr>
          <a:xfrm>
            <a:off x="21740334" y="18193306"/>
            <a:ext cx="418456" cy="346280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Z</a:t>
            </a:r>
            <a:endParaRPr lang="en-CH" sz="1600" b="1" dirty="0">
              <a:solidFill>
                <a:schemeClr val="tx1"/>
              </a:solidFill>
            </a:endParaRPr>
          </a:p>
        </p:txBody>
      </p:sp>
      <p:sp>
        <p:nvSpPr>
          <p:cNvPr id="1434" name="Rectangle 1433">
            <a:extLst>
              <a:ext uri="{FF2B5EF4-FFF2-40B4-BE49-F238E27FC236}">
                <a16:creationId xmlns:a16="http://schemas.microsoft.com/office/drawing/2014/main" id="{DC2FE4C0-EC5E-4C81-8CF6-64E8F0A607F3}"/>
              </a:ext>
            </a:extLst>
          </p:cNvPr>
          <p:cNvSpPr/>
          <p:nvPr/>
        </p:nvSpPr>
        <p:spPr>
          <a:xfrm>
            <a:off x="20484967" y="18539588"/>
            <a:ext cx="418456" cy="346280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Z</a:t>
            </a:r>
            <a:endParaRPr lang="en-CH" sz="1600" b="1" dirty="0">
              <a:solidFill>
                <a:schemeClr val="tx1"/>
              </a:solidFill>
            </a:endParaRPr>
          </a:p>
        </p:txBody>
      </p:sp>
      <p:sp>
        <p:nvSpPr>
          <p:cNvPr id="1435" name="Rectangle 1434">
            <a:extLst>
              <a:ext uri="{FF2B5EF4-FFF2-40B4-BE49-F238E27FC236}">
                <a16:creationId xmlns:a16="http://schemas.microsoft.com/office/drawing/2014/main" id="{0090B411-3774-4199-B1B6-C6B36DBF56C5}"/>
              </a:ext>
            </a:extLst>
          </p:cNvPr>
          <p:cNvSpPr/>
          <p:nvPr/>
        </p:nvSpPr>
        <p:spPr>
          <a:xfrm>
            <a:off x="21321878" y="18539587"/>
            <a:ext cx="418456" cy="346280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Z</a:t>
            </a:r>
            <a:endParaRPr lang="en-CH" sz="1600" b="1" dirty="0">
              <a:solidFill>
                <a:schemeClr val="tx1"/>
              </a:solidFill>
            </a:endParaRPr>
          </a:p>
        </p:txBody>
      </p:sp>
      <p:sp>
        <p:nvSpPr>
          <p:cNvPr id="1436" name="Rectangle 1435">
            <a:extLst>
              <a:ext uri="{FF2B5EF4-FFF2-40B4-BE49-F238E27FC236}">
                <a16:creationId xmlns:a16="http://schemas.microsoft.com/office/drawing/2014/main" id="{BDC075B7-6C82-44CE-B90C-52FD9997D006}"/>
              </a:ext>
            </a:extLst>
          </p:cNvPr>
          <p:cNvSpPr/>
          <p:nvPr/>
        </p:nvSpPr>
        <p:spPr>
          <a:xfrm>
            <a:off x="21740334" y="18539587"/>
            <a:ext cx="418456" cy="346280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Z</a:t>
            </a:r>
            <a:endParaRPr lang="en-CH" sz="1600" b="1" dirty="0">
              <a:solidFill>
                <a:schemeClr val="tx1"/>
              </a:solidFill>
            </a:endParaRPr>
          </a:p>
        </p:txBody>
      </p:sp>
      <p:sp>
        <p:nvSpPr>
          <p:cNvPr id="1437" name="Rectangle 1436">
            <a:extLst>
              <a:ext uri="{FF2B5EF4-FFF2-40B4-BE49-F238E27FC236}">
                <a16:creationId xmlns:a16="http://schemas.microsoft.com/office/drawing/2014/main" id="{4D2319EB-4706-4E94-A2BA-EC7F4CA70916}"/>
              </a:ext>
            </a:extLst>
          </p:cNvPr>
          <p:cNvSpPr/>
          <p:nvPr/>
        </p:nvSpPr>
        <p:spPr>
          <a:xfrm>
            <a:off x="20484967" y="18885868"/>
            <a:ext cx="418456" cy="346280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Z</a:t>
            </a:r>
            <a:endParaRPr lang="en-CH" sz="1600" b="1" dirty="0">
              <a:solidFill>
                <a:schemeClr val="tx1"/>
              </a:solidFill>
            </a:endParaRPr>
          </a:p>
        </p:txBody>
      </p:sp>
      <p:sp>
        <p:nvSpPr>
          <p:cNvPr id="1438" name="Rectangle 1437">
            <a:extLst>
              <a:ext uri="{FF2B5EF4-FFF2-40B4-BE49-F238E27FC236}">
                <a16:creationId xmlns:a16="http://schemas.microsoft.com/office/drawing/2014/main" id="{2D044A85-FF8E-4634-896B-806B8F3F92AE}"/>
              </a:ext>
            </a:extLst>
          </p:cNvPr>
          <p:cNvSpPr/>
          <p:nvPr/>
        </p:nvSpPr>
        <p:spPr>
          <a:xfrm>
            <a:off x="21740334" y="18885868"/>
            <a:ext cx="418456" cy="346280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Z</a:t>
            </a:r>
            <a:endParaRPr lang="en-CH" sz="1600" b="1" dirty="0">
              <a:solidFill>
                <a:schemeClr val="tx1"/>
              </a:solidFill>
            </a:endParaRPr>
          </a:p>
        </p:txBody>
      </p:sp>
      <p:sp>
        <p:nvSpPr>
          <p:cNvPr id="1439" name="Rectangle 1438">
            <a:extLst>
              <a:ext uri="{FF2B5EF4-FFF2-40B4-BE49-F238E27FC236}">
                <a16:creationId xmlns:a16="http://schemas.microsoft.com/office/drawing/2014/main" id="{CFAF3034-B3A2-4015-92ED-EE9A1761D8AF}"/>
              </a:ext>
            </a:extLst>
          </p:cNvPr>
          <p:cNvSpPr/>
          <p:nvPr/>
        </p:nvSpPr>
        <p:spPr>
          <a:xfrm>
            <a:off x="20484967" y="19232147"/>
            <a:ext cx="418456" cy="346280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Z</a:t>
            </a:r>
            <a:endParaRPr lang="en-CH" sz="1600" b="1" dirty="0">
              <a:solidFill>
                <a:schemeClr val="tx1"/>
              </a:solidFill>
            </a:endParaRPr>
          </a:p>
        </p:txBody>
      </p:sp>
      <p:sp>
        <p:nvSpPr>
          <p:cNvPr id="1440" name="Rectangle 1439">
            <a:extLst>
              <a:ext uri="{FF2B5EF4-FFF2-40B4-BE49-F238E27FC236}">
                <a16:creationId xmlns:a16="http://schemas.microsoft.com/office/drawing/2014/main" id="{C3D20AC4-F780-4F83-8D76-1AE475B4C492}"/>
              </a:ext>
            </a:extLst>
          </p:cNvPr>
          <p:cNvSpPr/>
          <p:nvPr/>
        </p:nvSpPr>
        <p:spPr>
          <a:xfrm>
            <a:off x="20907847" y="19232147"/>
            <a:ext cx="418456" cy="346280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Z</a:t>
            </a:r>
            <a:endParaRPr lang="en-CH" sz="1600" b="1" dirty="0">
              <a:solidFill>
                <a:schemeClr val="tx1"/>
              </a:solidFill>
            </a:endParaRPr>
          </a:p>
        </p:txBody>
      </p:sp>
      <p:sp>
        <p:nvSpPr>
          <p:cNvPr id="1441" name="Rectangle 1440">
            <a:extLst>
              <a:ext uri="{FF2B5EF4-FFF2-40B4-BE49-F238E27FC236}">
                <a16:creationId xmlns:a16="http://schemas.microsoft.com/office/drawing/2014/main" id="{4EDDA841-969A-4064-8A3C-1F3F0AACE708}"/>
              </a:ext>
            </a:extLst>
          </p:cNvPr>
          <p:cNvSpPr/>
          <p:nvPr/>
        </p:nvSpPr>
        <p:spPr>
          <a:xfrm>
            <a:off x="28398369" y="19844056"/>
            <a:ext cx="1371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Bitmap 0</a:t>
            </a:r>
            <a:endParaRPr lang="en-CH" sz="2400" i="1" dirty="0"/>
          </a:p>
        </p:txBody>
      </p:sp>
      <p:sp>
        <p:nvSpPr>
          <p:cNvPr id="1442" name="Rectangle 1441">
            <a:extLst>
              <a:ext uri="{FF2B5EF4-FFF2-40B4-BE49-F238E27FC236}">
                <a16:creationId xmlns:a16="http://schemas.microsoft.com/office/drawing/2014/main" id="{5DA36A36-18C9-4CC7-9CBC-3EA6598835FE}"/>
              </a:ext>
            </a:extLst>
          </p:cNvPr>
          <p:cNvSpPr/>
          <p:nvPr/>
        </p:nvSpPr>
        <p:spPr>
          <a:xfrm>
            <a:off x="23127035" y="19913207"/>
            <a:ext cx="292986" cy="33967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</a:rPr>
              <a:t>1</a:t>
            </a:r>
            <a:endParaRPr lang="en-CH" sz="1700" b="1" dirty="0">
              <a:solidFill>
                <a:schemeClr val="bg1"/>
              </a:solidFill>
            </a:endParaRPr>
          </a:p>
        </p:txBody>
      </p:sp>
      <p:sp>
        <p:nvSpPr>
          <p:cNvPr id="1443" name="Rectangle 1442">
            <a:extLst>
              <a:ext uri="{FF2B5EF4-FFF2-40B4-BE49-F238E27FC236}">
                <a16:creationId xmlns:a16="http://schemas.microsoft.com/office/drawing/2014/main" id="{75C4EE2D-FA5B-46B8-90C5-FB2E1CE28FFE}"/>
              </a:ext>
            </a:extLst>
          </p:cNvPr>
          <p:cNvSpPr/>
          <p:nvPr/>
        </p:nvSpPr>
        <p:spPr>
          <a:xfrm>
            <a:off x="23429058" y="19913533"/>
            <a:ext cx="292986" cy="339675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0</a:t>
            </a:r>
            <a:endParaRPr lang="en-CH" sz="1700" b="1" dirty="0">
              <a:solidFill>
                <a:schemeClr val="tx1"/>
              </a:solidFill>
            </a:endParaRPr>
          </a:p>
        </p:txBody>
      </p:sp>
      <p:sp>
        <p:nvSpPr>
          <p:cNvPr id="1444" name="Rectangle 1443">
            <a:extLst>
              <a:ext uri="{FF2B5EF4-FFF2-40B4-BE49-F238E27FC236}">
                <a16:creationId xmlns:a16="http://schemas.microsoft.com/office/drawing/2014/main" id="{F0D3864B-C47D-4D04-90EA-D9C7EEB70E39}"/>
              </a:ext>
            </a:extLst>
          </p:cNvPr>
          <p:cNvSpPr/>
          <p:nvPr/>
        </p:nvSpPr>
        <p:spPr>
          <a:xfrm>
            <a:off x="23722045" y="19913533"/>
            <a:ext cx="292986" cy="339675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0</a:t>
            </a:r>
            <a:endParaRPr lang="en-CH" sz="1700" b="1" dirty="0">
              <a:solidFill>
                <a:schemeClr val="tx1"/>
              </a:solidFill>
            </a:endParaRPr>
          </a:p>
        </p:txBody>
      </p:sp>
      <p:sp>
        <p:nvSpPr>
          <p:cNvPr id="1445" name="Rectangle 1444">
            <a:extLst>
              <a:ext uri="{FF2B5EF4-FFF2-40B4-BE49-F238E27FC236}">
                <a16:creationId xmlns:a16="http://schemas.microsoft.com/office/drawing/2014/main" id="{617CE9C8-320A-4BB3-ACEE-6C0A4E2D7734}"/>
              </a:ext>
            </a:extLst>
          </p:cNvPr>
          <p:cNvSpPr/>
          <p:nvPr/>
        </p:nvSpPr>
        <p:spPr>
          <a:xfrm>
            <a:off x="24032194" y="19912242"/>
            <a:ext cx="292986" cy="339675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0</a:t>
            </a:r>
            <a:endParaRPr lang="en-CH" sz="1700" b="1" dirty="0">
              <a:solidFill>
                <a:schemeClr val="tx1"/>
              </a:solidFill>
            </a:endParaRPr>
          </a:p>
        </p:txBody>
      </p:sp>
      <p:sp>
        <p:nvSpPr>
          <p:cNvPr id="1446" name="Rectangle 1445">
            <a:extLst>
              <a:ext uri="{FF2B5EF4-FFF2-40B4-BE49-F238E27FC236}">
                <a16:creationId xmlns:a16="http://schemas.microsoft.com/office/drawing/2014/main" id="{0EFA449B-D90E-45D1-82FB-C45EDBDAF1AE}"/>
              </a:ext>
            </a:extLst>
          </p:cNvPr>
          <p:cNvSpPr/>
          <p:nvPr/>
        </p:nvSpPr>
        <p:spPr>
          <a:xfrm>
            <a:off x="24457536" y="19913529"/>
            <a:ext cx="292986" cy="3330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0</a:t>
            </a:r>
            <a:endParaRPr lang="en-CH" sz="1700" b="1" dirty="0">
              <a:solidFill>
                <a:schemeClr val="tx1"/>
              </a:solidFill>
            </a:endParaRPr>
          </a:p>
        </p:txBody>
      </p:sp>
      <p:sp>
        <p:nvSpPr>
          <p:cNvPr id="1447" name="Rectangle 1446">
            <a:extLst>
              <a:ext uri="{FF2B5EF4-FFF2-40B4-BE49-F238E27FC236}">
                <a16:creationId xmlns:a16="http://schemas.microsoft.com/office/drawing/2014/main" id="{BAE12191-1CA3-483F-A8B1-E6617B6CCDA8}"/>
              </a:ext>
            </a:extLst>
          </p:cNvPr>
          <p:cNvSpPr/>
          <p:nvPr/>
        </p:nvSpPr>
        <p:spPr>
          <a:xfrm>
            <a:off x="24755368" y="19913529"/>
            <a:ext cx="292986" cy="3330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0</a:t>
            </a:r>
            <a:endParaRPr lang="en-CH" sz="1700" b="1" dirty="0">
              <a:solidFill>
                <a:schemeClr val="tx1"/>
              </a:solidFill>
            </a:endParaRPr>
          </a:p>
        </p:txBody>
      </p:sp>
      <p:sp>
        <p:nvSpPr>
          <p:cNvPr id="1448" name="Rectangle 1447">
            <a:extLst>
              <a:ext uri="{FF2B5EF4-FFF2-40B4-BE49-F238E27FC236}">
                <a16:creationId xmlns:a16="http://schemas.microsoft.com/office/drawing/2014/main" id="{5EF9915D-6A1A-4718-BED3-25B20A2ABFE6}"/>
              </a:ext>
            </a:extLst>
          </p:cNvPr>
          <p:cNvSpPr/>
          <p:nvPr/>
        </p:nvSpPr>
        <p:spPr>
          <a:xfrm>
            <a:off x="25060675" y="19912856"/>
            <a:ext cx="287405" cy="3330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0</a:t>
            </a:r>
            <a:endParaRPr lang="en-CH" sz="1700" b="1" dirty="0">
              <a:solidFill>
                <a:schemeClr val="tx1"/>
              </a:solidFill>
            </a:endParaRPr>
          </a:p>
        </p:txBody>
      </p:sp>
      <p:sp>
        <p:nvSpPr>
          <p:cNvPr id="1449" name="Rectangle 1448">
            <a:extLst>
              <a:ext uri="{FF2B5EF4-FFF2-40B4-BE49-F238E27FC236}">
                <a16:creationId xmlns:a16="http://schemas.microsoft.com/office/drawing/2014/main" id="{EEB21B26-1928-42BA-A48F-D379B321C3BF}"/>
              </a:ext>
            </a:extLst>
          </p:cNvPr>
          <p:cNvSpPr/>
          <p:nvPr/>
        </p:nvSpPr>
        <p:spPr>
          <a:xfrm>
            <a:off x="25353662" y="19913530"/>
            <a:ext cx="292986" cy="33239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0</a:t>
            </a:r>
            <a:endParaRPr lang="en-CH" sz="1700" b="1" dirty="0">
              <a:solidFill>
                <a:schemeClr val="tx1"/>
              </a:solidFill>
            </a:endParaRPr>
          </a:p>
        </p:txBody>
      </p:sp>
      <p:sp>
        <p:nvSpPr>
          <p:cNvPr id="1450" name="Rectangle 1449">
            <a:extLst>
              <a:ext uri="{FF2B5EF4-FFF2-40B4-BE49-F238E27FC236}">
                <a16:creationId xmlns:a16="http://schemas.microsoft.com/office/drawing/2014/main" id="{88162F9C-824D-4621-BAB1-A265BDE5D652}"/>
              </a:ext>
            </a:extLst>
          </p:cNvPr>
          <p:cNvSpPr/>
          <p:nvPr/>
        </p:nvSpPr>
        <p:spPr>
          <a:xfrm>
            <a:off x="25775534" y="19913207"/>
            <a:ext cx="292986" cy="3396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0</a:t>
            </a:r>
            <a:endParaRPr lang="en-CH" sz="1700" b="1" dirty="0">
              <a:solidFill>
                <a:schemeClr val="tx1"/>
              </a:solidFill>
            </a:endParaRPr>
          </a:p>
        </p:txBody>
      </p:sp>
      <p:sp>
        <p:nvSpPr>
          <p:cNvPr id="1451" name="Rectangle 1450">
            <a:extLst>
              <a:ext uri="{FF2B5EF4-FFF2-40B4-BE49-F238E27FC236}">
                <a16:creationId xmlns:a16="http://schemas.microsoft.com/office/drawing/2014/main" id="{7A51AEFC-C0FC-4C79-A67F-C49EF700DD8D}"/>
              </a:ext>
            </a:extLst>
          </p:cNvPr>
          <p:cNvSpPr/>
          <p:nvPr/>
        </p:nvSpPr>
        <p:spPr>
          <a:xfrm>
            <a:off x="26085684" y="19913533"/>
            <a:ext cx="292986" cy="3396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0</a:t>
            </a:r>
            <a:endParaRPr lang="en-CH" sz="1700" b="1" dirty="0">
              <a:solidFill>
                <a:schemeClr val="tx1"/>
              </a:solidFill>
            </a:endParaRPr>
          </a:p>
        </p:txBody>
      </p:sp>
      <p:sp>
        <p:nvSpPr>
          <p:cNvPr id="1452" name="Rectangle 1451">
            <a:extLst>
              <a:ext uri="{FF2B5EF4-FFF2-40B4-BE49-F238E27FC236}">
                <a16:creationId xmlns:a16="http://schemas.microsoft.com/office/drawing/2014/main" id="{5B7BD1FD-22E4-4588-A662-829B67CFBA76}"/>
              </a:ext>
            </a:extLst>
          </p:cNvPr>
          <p:cNvSpPr/>
          <p:nvPr/>
        </p:nvSpPr>
        <p:spPr>
          <a:xfrm>
            <a:off x="26378672" y="19913533"/>
            <a:ext cx="292986" cy="3396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0</a:t>
            </a:r>
            <a:endParaRPr lang="en-CH" sz="1700" b="1" dirty="0">
              <a:solidFill>
                <a:schemeClr val="tx1"/>
              </a:solidFill>
            </a:endParaRPr>
          </a:p>
        </p:txBody>
      </p:sp>
      <p:sp>
        <p:nvSpPr>
          <p:cNvPr id="1453" name="Rectangle 1452">
            <a:extLst>
              <a:ext uri="{FF2B5EF4-FFF2-40B4-BE49-F238E27FC236}">
                <a16:creationId xmlns:a16="http://schemas.microsoft.com/office/drawing/2014/main" id="{8980F516-55C7-44DA-852D-FFEFB3478EFC}"/>
              </a:ext>
            </a:extLst>
          </p:cNvPr>
          <p:cNvSpPr/>
          <p:nvPr/>
        </p:nvSpPr>
        <p:spPr>
          <a:xfrm>
            <a:off x="26688822" y="19913327"/>
            <a:ext cx="292986" cy="3396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0</a:t>
            </a:r>
            <a:endParaRPr lang="en-CH" sz="1700" b="1" dirty="0">
              <a:solidFill>
                <a:schemeClr val="tx1"/>
              </a:solidFill>
            </a:endParaRPr>
          </a:p>
        </p:txBody>
      </p:sp>
      <p:sp>
        <p:nvSpPr>
          <p:cNvPr id="1454" name="Rectangle 1453">
            <a:extLst>
              <a:ext uri="{FF2B5EF4-FFF2-40B4-BE49-F238E27FC236}">
                <a16:creationId xmlns:a16="http://schemas.microsoft.com/office/drawing/2014/main" id="{1951F452-C2DD-45BB-AC42-35D94AB99399}"/>
              </a:ext>
            </a:extLst>
          </p:cNvPr>
          <p:cNvSpPr/>
          <p:nvPr/>
        </p:nvSpPr>
        <p:spPr>
          <a:xfrm>
            <a:off x="27114163" y="19913530"/>
            <a:ext cx="292986" cy="339675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0</a:t>
            </a:r>
            <a:endParaRPr lang="en-CH" sz="1700" b="1" dirty="0">
              <a:solidFill>
                <a:schemeClr val="tx1"/>
              </a:solidFill>
            </a:endParaRPr>
          </a:p>
        </p:txBody>
      </p:sp>
      <p:sp>
        <p:nvSpPr>
          <p:cNvPr id="1455" name="Rectangle 1454">
            <a:extLst>
              <a:ext uri="{FF2B5EF4-FFF2-40B4-BE49-F238E27FC236}">
                <a16:creationId xmlns:a16="http://schemas.microsoft.com/office/drawing/2014/main" id="{DBB081BD-B79E-4E68-8604-D21A56100355}"/>
              </a:ext>
            </a:extLst>
          </p:cNvPr>
          <p:cNvSpPr/>
          <p:nvPr/>
        </p:nvSpPr>
        <p:spPr>
          <a:xfrm>
            <a:off x="27394593" y="19912775"/>
            <a:ext cx="292986" cy="339675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0</a:t>
            </a:r>
            <a:endParaRPr lang="en-CH" sz="1700" b="1" dirty="0">
              <a:solidFill>
                <a:schemeClr val="tx1"/>
              </a:solidFill>
            </a:endParaRPr>
          </a:p>
        </p:txBody>
      </p:sp>
      <p:sp>
        <p:nvSpPr>
          <p:cNvPr id="1456" name="Rectangle 1455">
            <a:extLst>
              <a:ext uri="{FF2B5EF4-FFF2-40B4-BE49-F238E27FC236}">
                <a16:creationId xmlns:a16="http://schemas.microsoft.com/office/drawing/2014/main" id="{6DAEB379-57ED-4244-BD69-6E51FA82894E}"/>
              </a:ext>
            </a:extLst>
          </p:cNvPr>
          <p:cNvSpPr/>
          <p:nvPr/>
        </p:nvSpPr>
        <p:spPr>
          <a:xfrm>
            <a:off x="27689832" y="19913530"/>
            <a:ext cx="347927" cy="33967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</a:rPr>
              <a:t>1</a:t>
            </a:r>
            <a:endParaRPr lang="en-CH" sz="1700" b="1" dirty="0">
              <a:solidFill>
                <a:schemeClr val="bg1"/>
              </a:solidFill>
            </a:endParaRPr>
          </a:p>
        </p:txBody>
      </p:sp>
      <p:sp>
        <p:nvSpPr>
          <p:cNvPr id="1457" name="Rectangle 1456">
            <a:extLst>
              <a:ext uri="{FF2B5EF4-FFF2-40B4-BE49-F238E27FC236}">
                <a16:creationId xmlns:a16="http://schemas.microsoft.com/office/drawing/2014/main" id="{DDE9D359-AE79-4BAC-992B-F112C0E92F74}"/>
              </a:ext>
            </a:extLst>
          </p:cNvPr>
          <p:cNvSpPr/>
          <p:nvPr/>
        </p:nvSpPr>
        <p:spPr>
          <a:xfrm>
            <a:off x="28041262" y="19913530"/>
            <a:ext cx="337776" cy="33967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</a:rPr>
              <a:t>1</a:t>
            </a:r>
            <a:endParaRPr lang="en-CH" sz="1700" b="1" dirty="0">
              <a:solidFill>
                <a:schemeClr val="bg1"/>
              </a:solidFill>
            </a:endParaRPr>
          </a:p>
        </p:txBody>
      </p:sp>
      <p:sp>
        <p:nvSpPr>
          <p:cNvPr id="1458" name="Rectangle 1457">
            <a:extLst>
              <a:ext uri="{FF2B5EF4-FFF2-40B4-BE49-F238E27FC236}">
                <a16:creationId xmlns:a16="http://schemas.microsoft.com/office/drawing/2014/main" id="{C9998DBC-CEFB-4079-9C9D-6C015AEB5014}"/>
              </a:ext>
            </a:extLst>
          </p:cNvPr>
          <p:cNvSpPr/>
          <p:nvPr/>
        </p:nvSpPr>
        <p:spPr>
          <a:xfrm>
            <a:off x="24974723" y="18933273"/>
            <a:ext cx="374417" cy="3851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1</a:t>
            </a:r>
            <a:endParaRPr lang="en-CH" sz="1800" b="1" dirty="0">
              <a:solidFill>
                <a:schemeClr val="tx1"/>
              </a:solidFill>
            </a:endParaRPr>
          </a:p>
        </p:txBody>
      </p:sp>
      <p:sp>
        <p:nvSpPr>
          <p:cNvPr id="1459" name="Rectangle 1458">
            <a:extLst>
              <a:ext uri="{FF2B5EF4-FFF2-40B4-BE49-F238E27FC236}">
                <a16:creationId xmlns:a16="http://schemas.microsoft.com/office/drawing/2014/main" id="{894173D2-13B9-44A8-9E6C-869A51D08CA5}"/>
              </a:ext>
            </a:extLst>
          </p:cNvPr>
          <p:cNvSpPr/>
          <p:nvPr/>
        </p:nvSpPr>
        <p:spPr>
          <a:xfrm>
            <a:off x="25333278" y="18933946"/>
            <a:ext cx="374417" cy="385178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0</a:t>
            </a:r>
            <a:endParaRPr lang="en-CH" sz="1800" b="1" dirty="0">
              <a:solidFill>
                <a:schemeClr val="tx1"/>
              </a:solidFill>
            </a:endParaRPr>
          </a:p>
        </p:txBody>
      </p:sp>
      <p:sp>
        <p:nvSpPr>
          <p:cNvPr id="1460" name="Rectangle 1459">
            <a:extLst>
              <a:ext uri="{FF2B5EF4-FFF2-40B4-BE49-F238E27FC236}">
                <a16:creationId xmlns:a16="http://schemas.microsoft.com/office/drawing/2014/main" id="{AB6D9FF2-92A2-41F6-A6CA-E04F21DAA7C7}"/>
              </a:ext>
            </a:extLst>
          </p:cNvPr>
          <p:cNvSpPr/>
          <p:nvPr/>
        </p:nvSpPr>
        <p:spPr>
          <a:xfrm>
            <a:off x="25701074" y="18933273"/>
            <a:ext cx="374417" cy="385178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0</a:t>
            </a:r>
            <a:endParaRPr lang="en-CH" sz="1800" b="1" dirty="0">
              <a:solidFill>
                <a:schemeClr val="tx1"/>
              </a:solidFill>
            </a:endParaRPr>
          </a:p>
        </p:txBody>
      </p:sp>
      <p:sp>
        <p:nvSpPr>
          <p:cNvPr id="1461" name="Rectangle 1460">
            <a:extLst>
              <a:ext uri="{FF2B5EF4-FFF2-40B4-BE49-F238E27FC236}">
                <a16:creationId xmlns:a16="http://schemas.microsoft.com/office/drawing/2014/main" id="{3A67120A-DDBC-43E5-8643-9C92B4BEB48A}"/>
              </a:ext>
            </a:extLst>
          </p:cNvPr>
          <p:cNvSpPr/>
          <p:nvPr/>
        </p:nvSpPr>
        <p:spPr>
          <a:xfrm>
            <a:off x="26075493" y="18933273"/>
            <a:ext cx="374417" cy="3851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1</a:t>
            </a:r>
            <a:endParaRPr lang="en-CH" sz="1800" b="1" dirty="0">
              <a:solidFill>
                <a:schemeClr val="tx1"/>
              </a:solidFill>
            </a:endParaRPr>
          </a:p>
        </p:txBody>
      </p:sp>
      <p:sp>
        <p:nvSpPr>
          <p:cNvPr id="1462" name="Rectangle 1461">
            <a:extLst>
              <a:ext uri="{FF2B5EF4-FFF2-40B4-BE49-F238E27FC236}">
                <a16:creationId xmlns:a16="http://schemas.microsoft.com/office/drawing/2014/main" id="{394FD04B-375C-4060-AC6E-B8C1CE71AB20}"/>
              </a:ext>
            </a:extLst>
          </p:cNvPr>
          <p:cNvSpPr/>
          <p:nvPr/>
        </p:nvSpPr>
        <p:spPr>
          <a:xfrm>
            <a:off x="25281399" y="17974847"/>
            <a:ext cx="406513" cy="3915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1</a:t>
            </a:r>
            <a:endParaRPr lang="en-CH" sz="1800" b="1" dirty="0">
              <a:solidFill>
                <a:schemeClr val="tx1"/>
              </a:solidFill>
            </a:endParaRPr>
          </a:p>
        </p:txBody>
      </p:sp>
      <p:sp>
        <p:nvSpPr>
          <p:cNvPr id="1463" name="Rectangle 1462">
            <a:extLst>
              <a:ext uri="{FF2B5EF4-FFF2-40B4-BE49-F238E27FC236}">
                <a16:creationId xmlns:a16="http://schemas.microsoft.com/office/drawing/2014/main" id="{349F688A-4535-4718-847E-99BA48A39E51}"/>
              </a:ext>
            </a:extLst>
          </p:cNvPr>
          <p:cNvSpPr/>
          <p:nvPr/>
        </p:nvSpPr>
        <p:spPr>
          <a:xfrm>
            <a:off x="25711282" y="17974847"/>
            <a:ext cx="406513" cy="3915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1</a:t>
            </a:r>
            <a:endParaRPr lang="en-CH" sz="1800" b="1" dirty="0">
              <a:solidFill>
                <a:schemeClr val="tx1"/>
              </a:solidFill>
            </a:endParaRPr>
          </a:p>
        </p:txBody>
      </p:sp>
      <p:sp>
        <p:nvSpPr>
          <p:cNvPr id="1464" name="Rectangle 1463">
            <a:extLst>
              <a:ext uri="{FF2B5EF4-FFF2-40B4-BE49-F238E27FC236}">
                <a16:creationId xmlns:a16="http://schemas.microsoft.com/office/drawing/2014/main" id="{EEB7FA0F-86EE-49D9-AB69-EA88069AD9CE}"/>
              </a:ext>
            </a:extLst>
          </p:cNvPr>
          <p:cNvSpPr/>
          <p:nvPr/>
        </p:nvSpPr>
        <p:spPr>
          <a:xfrm>
            <a:off x="26745653" y="18885868"/>
            <a:ext cx="1371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Bitmap 1</a:t>
            </a:r>
            <a:endParaRPr lang="en-CH" sz="2400" i="1" dirty="0"/>
          </a:p>
        </p:txBody>
      </p:sp>
      <p:sp>
        <p:nvSpPr>
          <p:cNvPr id="1465" name="Rectangle 1464">
            <a:extLst>
              <a:ext uri="{FF2B5EF4-FFF2-40B4-BE49-F238E27FC236}">
                <a16:creationId xmlns:a16="http://schemas.microsoft.com/office/drawing/2014/main" id="{8DA07304-7743-42F3-BD28-9E1AF7CC6BDE}"/>
              </a:ext>
            </a:extLst>
          </p:cNvPr>
          <p:cNvSpPr/>
          <p:nvPr/>
        </p:nvSpPr>
        <p:spPr>
          <a:xfrm>
            <a:off x="26235789" y="17915746"/>
            <a:ext cx="1371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Bitmap 2</a:t>
            </a:r>
            <a:endParaRPr lang="en-CH" sz="2400" i="1" dirty="0"/>
          </a:p>
        </p:txBody>
      </p:sp>
      <p:sp>
        <p:nvSpPr>
          <p:cNvPr id="1466" name="Rectangle: Rounded Corners 1465">
            <a:extLst>
              <a:ext uri="{FF2B5EF4-FFF2-40B4-BE49-F238E27FC236}">
                <a16:creationId xmlns:a16="http://schemas.microsoft.com/office/drawing/2014/main" id="{533E4EE9-870F-4EA2-92C9-8BBC054656DF}"/>
              </a:ext>
            </a:extLst>
          </p:cNvPr>
          <p:cNvSpPr/>
          <p:nvPr/>
        </p:nvSpPr>
        <p:spPr>
          <a:xfrm>
            <a:off x="22526589" y="18424117"/>
            <a:ext cx="2090331" cy="701921"/>
          </a:xfrm>
          <a:prstGeom prst="roundRect">
            <a:avLst/>
          </a:prstGeom>
          <a:ln w="53975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Compression Ratio 4:1</a:t>
            </a:r>
            <a:endParaRPr lang="en-CH" sz="2400" b="1" dirty="0"/>
          </a:p>
        </p:txBody>
      </p:sp>
      <p:sp>
        <p:nvSpPr>
          <p:cNvPr id="1467" name="Rectangle: Rounded Corners 1466">
            <a:extLst>
              <a:ext uri="{FF2B5EF4-FFF2-40B4-BE49-F238E27FC236}">
                <a16:creationId xmlns:a16="http://schemas.microsoft.com/office/drawing/2014/main" id="{D33A8414-08F0-47F9-9A2D-4CDF14FEE506}"/>
              </a:ext>
            </a:extLst>
          </p:cNvPr>
          <p:cNvSpPr/>
          <p:nvPr/>
        </p:nvSpPr>
        <p:spPr>
          <a:xfrm>
            <a:off x="22567737" y="17227317"/>
            <a:ext cx="2025339" cy="884328"/>
          </a:xfrm>
          <a:prstGeom prst="roundRect">
            <a:avLst/>
          </a:prstGeom>
          <a:ln w="53975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Compression Ratio 2:1 </a:t>
            </a:r>
            <a:endParaRPr lang="en-CH" sz="2400" b="1" dirty="0"/>
          </a:p>
        </p:txBody>
      </p:sp>
      <p:cxnSp>
        <p:nvCxnSpPr>
          <p:cNvPr id="1468" name="Connector: Elbow 1467">
            <a:extLst>
              <a:ext uri="{FF2B5EF4-FFF2-40B4-BE49-F238E27FC236}">
                <a16:creationId xmlns:a16="http://schemas.microsoft.com/office/drawing/2014/main" id="{AF9EBC15-3A41-4B4F-B356-AA1C505E8CF5}"/>
              </a:ext>
            </a:extLst>
          </p:cNvPr>
          <p:cNvCxnSpPr>
            <a:cxnSpLocks/>
          </p:cNvCxnSpPr>
          <p:nvPr/>
        </p:nvCxnSpPr>
        <p:spPr>
          <a:xfrm rot="16200000" flipH="1">
            <a:off x="21796251" y="18914956"/>
            <a:ext cx="539197" cy="1871984"/>
          </a:xfrm>
          <a:prstGeom prst="bentConnector2">
            <a:avLst/>
          </a:prstGeom>
          <a:ln w="92075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9" name="Rectangle 1468">
            <a:extLst>
              <a:ext uri="{FF2B5EF4-FFF2-40B4-BE49-F238E27FC236}">
                <a16:creationId xmlns:a16="http://schemas.microsoft.com/office/drawing/2014/main" id="{06CE1BF6-CB66-4E2D-8E5B-ACEEAFF34696}"/>
              </a:ext>
            </a:extLst>
          </p:cNvPr>
          <p:cNvSpPr/>
          <p:nvPr/>
        </p:nvSpPr>
        <p:spPr>
          <a:xfrm>
            <a:off x="20714956" y="17712323"/>
            <a:ext cx="1222697" cy="438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49" b="1" dirty="0"/>
              <a:t>MATRIX</a:t>
            </a:r>
            <a:endParaRPr lang="en-CH" sz="2249" dirty="0"/>
          </a:p>
        </p:txBody>
      </p:sp>
      <p:sp>
        <p:nvSpPr>
          <p:cNvPr id="1470" name="Rectangle 1469">
            <a:extLst>
              <a:ext uri="{FF2B5EF4-FFF2-40B4-BE49-F238E27FC236}">
                <a16:creationId xmlns:a16="http://schemas.microsoft.com/office/drawing/2014/main" id="{B504EABA-7D1F-4DDE-9FAF-6E7DF12A0028}"/>
              </a:ext>
            </a:extLst>
          </p:cNvPr>
          <p:cNvSpPr/>
          <p:nvPr/>
        </p:nvSpPr>
        <p:spPr>
          <a:xfrm>
            <a:off x="24115808" y="20812845"/>
            <a:ext cx="418456" cy="346280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NZ</a:t>
            </a:r>
            <a:endParaRPr lang="en-CH" sz="1600" b="1" dirty="0">
              <a:solidFill>
                <a:schemeClr val="bg1"/>
              </a:solidFill>
            </a:endParaRPr>
          </a:p>
        </p:txBody>
      </p:sp>
      <p:sp>
        <p:nvSpPr>
          <p:cNvPr id="1472" name="Rectangle 1471">
            <a:extLst>
              <a:ext uri="{FF2B5EF4-FFF2-40B4-BE49-F238E27FC236}">
                <a16:creationId xmlns:a16="http://schemas.microsoft.com/office/drawing/2014/main" id="{DF0E0569-FA57-4B1A-BD17-50427C9AED9D}"/>
              </a:ext>
            </a:extLst>
          </p:cNvPr>
          <p:cNvSpPr/>
          <p:nvPr/>
        </p:nvSpPr>
        <p:spPr>
          <a:xfrm>
            <a:off x="24561535" y="20812846"/>
            <a:ext cx="418456" cy="346280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NZ</a:t>
            </a:r>
            <a:endParaRPr lang="en-CH" sz="1600" b="1" dirty="0">
              <a:solidFill>
                <a:schemeClr val="bg1"/>
              </a:solidFill>
            </a:endParaRPr>
          </a:p>
        </p:txBody>
      </p:sp>
      <p:sp>
        <p:nvSpPr>
          <p:cNvPr id="1473" name="Rectangle 1472">
            <a:extLst>
              <a:ext uri="{FF2B5EF4-FFF2-40B4-BE49-F238E27FC236}">
                <a16:creationId xmlns:a16="http://schemas.microsoft.com/office/drawing/2014/main" id="{6C1947F4-5769-419A-88B9-4FF765ED1422}"/>
              </a:ext>
            </a:extLst>
          </p:cNvPr>
          <p:cNvSpPr/>
          <p:nvPr/>
        </p:nvSpPr>
        <p:spPr>
          <a:xfrm>
            <a:off x="25010291" y="20812845"/>
            <a:ext cx="418456" cy="346280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NZ</a:t>
            </a:r>
            <a:endParaRPr lang="en-CH" sz="1600" b="1" dirty="0">
              <a:solidFill>
                <a:schemeClr val="bg1"/>
              </a:solidFill>
            </a:endParaRPr>
          </a:p>
        </p:txBody>
      </p:sp>
      <p:cxnSp>
        <p:nvCxnSpPr>
          <p:cNvPr id="1474" name="Straight Arrow Connector 1473">
            <a:extLst>
              <a:ext uri="{FF2B5EF4-FFF2-40B4-BE49-F238E27FC236}">
                <a16:creationId xmlns:a16="http://schemas.microsoft.com/office/drawing/2014/main" id="{95C14486-E81A-4569-BB50-3BBC8112DB09}"/>
              </a:ext>
            </a:extLst>
          </p:cNvPr>
          <p:cNvCxnSpPr>
            <a:cxnSpLocks/>
            <a:stCxn id="1442" idx="2"/>
            <a:endCxn id="1470" idx="0"/>
          </p:cNvCxnSpPr>
          <p:nvPr/>
        </p:nvCxnSpPr>
        <p:spPr>
          <a:xfrm>
            <a:off x="23273528" y="20252880"/>
            <a:ext cx="1051509" cy="559964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6" name="Straight Arrow Connector 1475">
            <a:extLst>
              <a:ext uri="{FF2B5EF4-FFF2-40B4-BE49-F238E27FC236}">
                <a16:creationId xmlns:a16="http://schemas.microsoft.com/office/drawing/2014/main" id="{A983473F-67C8-42F8-A6EF-F4850B02A22F}"/>
              </a:ext>
            </a:extLst>
          </p:cNvPr>
          <p:cNvCxnSpPr>
            <a:cxnSpLocks/>
            <a:stCxn id="1456" idx="2"/>
            <a:endCxn id="1472" idx="0"/>
          </p:cNvCxnSpPr>
          <p:nvPr/>
        </p:nvCxnSpPr>
        <p:spPr>
          <a:xfrm flipH="1">
            <a:off x="24770763" y="20253204"/>
            <a:ext cx="3093032" cy="559641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7" name="Straight Arrow Connector 1476">
            <a:extLst>
              <a:ext uri="{FF2B5EF4-FFF2-40B4-BE49-F238E27FC236}">
                <a16:creationId xmlns:a16="http://schemas.microsoft.com/office/drawing/2014/main" id="{F3E88443-E480-4E97-A493-76FE61BA8FCE}"/>
              </a:ext>
            </a:extLst>
          </p:cNvPr>
          <p:cNvCxnSpPr>
            <a:cxnSpLocks/>
            <a:stCxn id="1457" idx="2"/>
            <a:endCxn id="1473" idx="0"/>
          </p:cNvCxnSpPr>
          <p:nvPr/>
        </p:nvCxnSpPr>
        <p:spPr>
          <a:xfrm flipH="1">
            <a:off x="25219520" y="20253204"/>
            <a:ext cx="2990630" cy="55964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8" name="Straight Arrow Connector 1477">
            <a:extLst>
              <a:ext uri="{FF2B5EF4-FFF2-40B4-BE49-F238E27FC236}">
                <a16:creationId xmlns:a16="http://schemas.microsoft.com/office/drawing/2014/main" id="{A2134B53-43B8-4515-B3F8-17B10A847AD8}"/>
              </a:ext>
            </a:extLst>
          </p:cNvPr>
          <p:cNvCxnSpPr>
            <a:cxnSpLocks/>
            <a:endCxn id="1442" idx="0"/>
          </p:cNvCxnSpPr>
          <p:nvPr/>
        </p:nvCxnSpPr>
        <p:spPr>
          <a:xfrm flipH="1">
            <a:off x="23273528" y="19313405"/>
            <a:ext cx="1725950" cy="599801"/>
          </a:xfrm>
          <a:prstGeom prst="straightConnector1">
            <a:avLst/>
          </a:prstGeom>
          <a:ln w="41275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9" name="Straight Arrow Connector 1478">
            <a:extLst>
              <a:ext uri="{FF2B5EF4-FFF2-40B4-BE49-F238E27FC236}">
                <a16:creationId xmlns:a16="http://schemas.microsoft.com/office/drawing/2014/main" id="{13131A99-1294-4213-A3DB-55F1110BE30A}"/>
              </a:ext>
            </a:extLst>
          </p:cNvPr>
          <p:cNvCxnSpPr>
            <a:cxnSpLocks/>
          </p:cNvCxnSpPr>
          <p:nvPr/>
        </p:nvCxnSpPr>
        <p:spPr>
          <a:xfrm flipH="1">
            <a:off x="24311488" y="19318449"/>
            <a:ext cx="986589" cy="588472"/>
          </a:xfrm>
          <a:prstGeom prst="straightConnector1">
            <a:avLst/>
          </a:prstGeom>
          <a:ln w="41275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0" name="Straight Arrow Connector 1479">
            <a:extLst>
              <a:ext uri="{FF2B5EF4-FFF2-40B4-BE49-F238E27FC236}">
                <a16:creationId xmlns:a16="http://schemas.microsoft.com/office/drawing/2014/main" id="{03C3A9E0-D8FD-4CC5-8AEB-D2CE7333FB9E}"/>
              </a:ext>
            </a:extLst>
          </p:cNvPr>
          <p:cNvCxnSpPr>
            <a:cxnSpLocks/>
          </p:cNvCxnSpPr>
          <p:nvPr/>
        </p:nvCxnSpPr>
        <p:spPr>
          <a:xfrm flipH="1">
            <a:off x="24974723" y="18358400"/>
            <a:ext cx="309632" cy="550602"/>
          </a:xfrm>
          <a:prstGeom prst="straightConnector1">
            <a:avLst/>
          </a:prstGeom>
          <a:ln w="41275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1" name="Straight Arrow Connector 1480">
            <a:extLst>
              <a:ext uri="{FF2B5EF4-FFF2-40B4-BE49-F238E27FC236}">
                <a16:creationId xmlns:a16="http://schemas.microsoft.com/office/drawing/2014/main" id="{6E661758-4761-4D2E-9BC0-5B4F33BA4701}"/>
              </a:ext>
            </a:extLst>
          </p:cNvPr>
          <p:cNvCxnSpPr>
            <a:cxnSpLocks/>
          </p:cNvCxnSpPr>
          <p:nvPr/>
        </p:nvCxnSpPr>
        <p:spPr>
          <a:xfrm>
            <a:off x="25672604" y="18373631"/>
            <a:ext cx="7694" cy="558037"/>
          </a:xfrm>
          <a:prstGeom prst="straightConnector1">
            <a:avLst/>
          </a:prstGeom>
          <a:ln w="41275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2" name="Straight Arrow Connector 1481">
            <a:extLst>
              <a:ext uri="{FF2B5EF4-FFF2-40B4-BE49-F238E27FC236}">
                <a16:creationId xmlns:a16="http://schemas.microsoft.com/office/drawing/2014/main" id="{1B4AE9F2-6F11-4699-9276-6E5390E14550}"/>
              </a:ext>
            </a:extLst>
          </p:cNvPr>
          <p:cNvCxnSpPr>
            <a:cxnSpLocks/>
            <a:stCxn id="1466" idx="2"/>
          </p:cNvCxnSpPr>
          <p:nvPr/>
        </p:nvCxnSpPr>
        <p:spPr>
          <a:xfrm>
            <a:off x="23571754" y="19126039"/>
            <a:ext cx="499407" cy="486648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3" name="Straight Arrow Connector 1482">
            <a:extLst>
              <a:ext uri="{FF2B5EF4-FFF2-40B4-BE49-F238E27FC236}">
                <a16:creationId xmlns:a16="http://schemas.microsoft.com/office/drawing/2014/main" id="{C371E6F4-1736-4D92-9397-1A64505346A9}"/>
              </a:ext>
            </a:extLst>
          </p:cNvPr>
          <p:cNvCxnSpPr>
            <a:cxnSpLocks/>
          </p:cNvCxnSpPr>
          <p:nvPr/>
        </p:nvCxnSpPr>
        <p:spPr>
          <a:xfrm>
            <a:off x="23685235" y="18126628"/>
            <a:ext cx="1487174" cy="344914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4" name="Connector: Elbow 1483">
            <a:extLst>
              <a:ext uri="{FF2B5EF4-FFF2-40B4-BE49-F238E27FC236}">
                <a16:creationId xmlns:a16="http://schemas.microsoft.com/office/drawing/2014/main" id="{D3431E3D-FA21-44AB-9EFA-3A927F1519E8}"/>
              </a:ext>
            </a:extLst>
          </p:cNvPr>
          <p:cNvCxnSpPr>
            <a:cxnSpLocks/>
            <a:endCxn id="1470" idx="1"/>
          </p:cNvCxnSpPr>
          <p:nvPr/>
        </p:nvCxnSpPr>
        <p:spPr>
          <a:xfrm>
            <a:off x="21147178" y="20132041"/>
            <a:ext cx="2968632" cy="853943"/>
          </a:xfrm>
          <a:prstGeom prst="bentConnector3">
            <a:avLst>
              <a:gd name="adj1" fmla="val -529"/>
            </a:avLst>
          </a:prstGeom>
          <a:ln w="92075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5" name="Title 4">
            <a:extLst>
              <a:ext uri="{FF2B5EF4-FFF2-40B4-BE49-F238E27FC236}">
                <a16:creationId xmlns:a16="http://schemas.microsoft.com/office/drawing/2014/main" id="{833D6C82-6CAE-405D-8E67-781A655F4C6E}"/>
              </a:ext>
            </a:extLst>
          </p:cNvPr>
          <p:cNvSpPr txBox="1">
            <a:spLocks/>
          </p:cNvSpPr>
          <p:nvPr/>
        </p:nvSpPr>
        <p:spPr>
          <a:xfrm>
            <a:off x="20180066" y="16484956"/>
            <a:ext cx="5999845" cy="613740"/>
          </a:xfrm>
          <a:prstGeom prst="rect">
            <a:avLst/>
          </a:prstGeom>
        </p:spPr>
        <p:txBody>
          <a:bodyPr vert="horz" lIns="369730" tIns="184788" rIns="369730" bIns="184788" rtlCol="0" anchor="ctr">
            <a:normAutofit fontScale="25000" lnSpcReduction="20000"/>
          </a:bodyPr>
          <a:lstStyle>
            <a:lvl1pPr algn="ctr" defTabSz="3237670" rtl="0" eaLnBrk="1" latinLnBrk="0" hangingPunct="1">
              <a:spcBef>
                <a:spcPct val="0"/>
              </a:spcBef>
              <a:buNone/>
              <a:defRPr sz="157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763" b="1" dirty="0">
                <a:latin typeface="Segoe UI" panose="020B0502040204020203" pitchFamily="34" charset="0"/>
                <a:cs typeface="Segoe UI" panose="020B0502040204020203" pitchFamily="34" charset="0"/>
              </a:rPr>
              <a:t>Hierarchy of Bitmaps</a:t>
            </a:r>
            <a:endParaRPr lang="en-CH" sz="15763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78A90241-5484-417D-B85D-E800A38AF3F3}"/>
              </a:ext>
            </a:extLst>
          </p:cNvPr>
          <p:cNvSpPr/>
          <p:nvPr/>
        </p:nvSpPr>
        <p:spPr>
          <a:xfrm rot="5400000">
            <a:off x="8254648" y="25504765"/>
            <a:ext cx="169767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i="1" dirty="0">
                <a:latin typeface="Segoe UI" panose="020B0502040204020203" pitchFamily="34" charset="0"/>
                <a:cs typeface="Segoe UI" panose="020B0502040204020203" pitchFamily="34" charset="0"/>
              </a:rPr>
              <a:t>Group 2 </a:t>
            </a:r>
            <a:endParaRPr lang="en-CH" sz="26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7" name="Content Placeholder 2">
            <a:extLst>
              <a:ext uri="{FF2B5EF4-FFF2-40B4-BE49-F238E27FC236}">
                <a16:creationId xmlns:a16="http://schemas.microsoft.com/office/drawing/2014/main" id="{C3B2D74E-82D8-4FE9-9713-920D2E69F525}"/>
              </a:ext>
            </a:extLst>
          </p:cNvPr>
          <p:cNvSpPr txBox="1">
            <a:spLocks/>
          </p:cNvSpPr>
          <p:nvPr/>
        </p:nvSpPr>
        <p:spPr>
          <a:xfrm>
            <a:off x="626974" y="30430801"/>
            <a:ext cx="6701743" cy="5828160"/>
          </a:xfrm>
          <a:prstGeom prst="rect">
            <a:avLst/>
          </a:prstGeom>
        </p:spPr>
        <p:txBody>
          <a:bodyPr vert="horz" lIns="68581" tIns="34290" rIns="68581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2600" b="1" dirty="0">
                <a:latin typeface="Segoe UI" panose="020B0502040204020203" pitchFamily="34" charset="0"/>
                <a:cs typeface="Segoe UI" panose="020B0502040204020203" pitchFamily="34" charset="0"/>
              </a:rPr>
              <a:t>Simulato</a:t>
            </a:r>
            <a:r>
              <a:rPr lang="en-US" sz="2600" b="1" dirty="0">
                <a:latin typeface="Segoe UI" panose="020B0502040204020203" pitchFamily="34" charset="0"/>
                <a:cs typeface="Segoe UI" panose="020B0502040204020203" pitchFamily="34" charset="0"/>
              </a:rPr>
              <a:t>r: </a:t>
            </a:r>
            <a:r>
              <a:rPr lang="en-US" sz="26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ZSim</a:t>
            </a:r>
            <a:r>
              <a:rPr lang="en-US" sz="2600" dirty="0">
                <a:latin typeface="Segoe UI" panose="020B0502040204020203" pitchFamily="34" charset="0"/>
                <a:cs typeface="Segoe UI" panose="020B0502040204020203" pitchFamily="34" charset="0"/>
              </a:rPr>
              <a:t> S</a:t>
            </a:r>
            <a:r>
              <a:rPr lang="tr-TR" sz="2600" dirty="0">
                <a:latin typeface="Segoe UI" panose="020B0502040204020203" pitchFamily="34" charset="0"/>
                <a:cs typeface="Segoe UI" panose="020B0502040204020203" pitchFamily="34" charset="0"/>
              </a:rPr>
              <a:t>imulator</a:t>
            </a:r>
            <a:r>
              <a:rPr lang="en-US" sz="2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sz="2600" b="1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/>
            <a:r>
              <a:rPr lang="tr-TR" sz="2600" b="1" kern="0" dirty="0">
                <a:latin typeface="Segoe UI" panose="020B0502040204020203" pitchFamily="34" charset="0"/>
                <a:cs typeface="Segoe UI" panose="020B0502040204020203" pitchFamily="34" charset="0"/>
              </a:rPr>
              <a:t>Workloads</a:t>
            </a:r>
            <a:r>
              <a:rPr lang="en-US" sz="2600" b="1" kern="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marL="1257281" lvl="2" indent="-342895" algn="l">
              <a:buFont typeface="Arial" panose="020B0604020202020204" pitchFamily="34" charset="0"/>
              <a:buChar char="•"/>
            </a:pPr>
            <a:r>
              <a:rPr lang="en-US" sz="2600" b="1" kern="0" dirty="0">
                <a:latin typeface="Segoe UI" panose="020B0502040204020203" pitchFamily="34" charset="0"/>
                <a:cs typeface="Segoe UI" panose="020B0502040204020203" pitchFamily="34" charset="0"/>
              </a:rPr>
              <a:t>Sparse Matrix Kernels </a:t>
            </a:r>
          </a:p>
          <a:p>
            <a:pPr algn="l"/>
            <a:r>
              <a:rPr lang="en-US" sz="2600" b="1" kern="0" dirty="0">
                <a:latin typeface="Segoe UI" panose="020B0502040204020203" pitchFamily="34" charset="0"/>
                <a:cs typeface="Segoe UI" panose="020B0502040204020203" pitchFamily="34" charset="0"/>
              </a:rPr>
              <a:t>          	    </a:t>
            </a:r>
            <a:r>
              <a:rPr lang="en-US" sz="2600" kern="0" dirty="0" err="1"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SpMV</a:t>
            </a:r>
            <a:r>
              <a:rPr lang="en-US" sz="2600" kern="0" dirty="0"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&amp; </a:t>
            </a:r>
            <a:r>
              <a:rPr lang="en-US" sz="2600" kern="0" dirty="0" err="1"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SpMM</a:t>
            </a:r>
            <a:r>
              <a:rPr lang="en-US" sz="2600" kern="0" dirty="0"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600" kern="0" dirty="0">
                <a:latin typeface="Segoe UI" panose="020B0502040204020203" pitchFamily="34" charset="0"/>
                <a:cs typeface="Segoe UI" panose="020B0502040204020203" pitchFamily="34" charset="0"/>
              </a:rPr>
              <a:t>from TACO </a:t>
            </a:r>
          </a:p>
          <a:p>
            <a:pPr algn="l">
              <a:spcBef>
                <a:spcPts val="0"/>
              </a:spcBef>
            </a:pPr>
            <a:endParaRPr lang="en-US" sz="2600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257281" lvl="2" indent="-342895" algn="l">
              <a:buFont typeface="Arial" panose="020B0604020202020204" pitchFamily="34" charset="0"/>
              <a:buChar char="•"/>
            </a:pPr>
            <a:r>
              <a:rPr lang="en-US" sz="2600" b="1" kern="0" dirty="0">
                <a:latin typeface="Segoe UI" panose="020B0502040204020203" pitchFamily="34" charset="0"/>
                <a:cs typeface="Segoe UI" panose="020B0502040204020203" pitchFamily="34" charset="0"/>
              </a:rPr>
              <a:t>Graph Applications</a:t>
            </a:r>
          </a:p>
          <a:p>
            <a:pPr lvl="1" algn="l"/>
            <a:r>
              <a:rPr lang="en-US" sz="2600" kern="0" dirty="0"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en-US" sz="2600" kern="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PageRank &amp; Betweenness Centrality </a:t>
            </a:r>
          </a:p>
          <a:p>
            <a:pPr lvl="1" algn="l"/>
            <a:r>
              <a:rPr lang="en-US" sz="2600" kern="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     </a:t>
            </a:r>
            <a:r>
              <a:rPr lang="en-US" sz="2600" kern="0" dirty="0">
                <a:latin typeface="Segoe UI" panose="020B0502040204020203" pitchFamily="34" charset="0"/>
                <a:cs typeface="Segoe UI" panose="020B0502040204020203" pitchFamily="34" charset="0"/>
              </a:rPr>
              <a:t>from </a:t>
            </a:r>
            <a:r>
              <a:rPr lang="en-US" sz="2600" kern="0" dirty="0" err="1">
                <a:latin typeface="Segoe UI" panose="020B0502040204020203" pitchFamily="34" charset="0"/>
                <a:cs typeface="Segoe UI" panose="020B0502040204020203" pitchFamily="34" charset="0"/>
              </a:rPr>
              <a:t>Ligra</a:t>
            </a:r>
            <a:r>
              <a:rPr lang="en-US" sz="2600" kern="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l"/>
            <a:r>
              <a:rPr lang="en-US" sz="2600" b="1" kern="0" dirty="0">
                <a:latin typeface="Segoe UI" panose="020B0502040204020203" pitchFamily="34" charset="0"/>
                <a:cs typeface="Segoe UI" panose="020B0502040204020203" pitchFamily="34" charset="0"/>
              </a:rPr>
              <a:t>Input dataset</a:t>
            </a:r>
            <a:r>
              <a:rPr lang="en-US" sz="2600" kern="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en-US" sz="2600" kern="0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lvl="1" algn="l"/>
            <a:r>
              <a:rPr lang="en-US" sz="2600" kern="0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15 diverse sparse matrices </a:t>
            </a:r>
            <a:r>
              <a:rPr lang="en-US" sz="2600" kern="0" dirty="0">
                <a:latin typeface="Segoe UI" panose="020B0502040204020203" pitchFamily="34" charset="0"/>
                <a:cs typeface="Segoe UI" panose="020B0502040204020203" pitchFamily="34" charset="0"/>
              </a:rPr>
              <a:t>&amp; </a:t>
            </a:r>
            <a:r>
              <a:rPr lang="en-US" sz="2600" kern="0" dirty="0">
                <a:solidFill>
                  <a:srgbClr val="00B0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 graphs</a:t>
            </a:r>
          </a:p>
          <a:p>
            <a:pPr lvl="1" algn="l"/>
            <a:r>
              <a:rPr lang="en-US" sz="2600" kern="0" dirty="0">
                <a:latin typeface="Segoe UI" panose="020B0502040204020203" pitchFamily="34" charset="0"/>
                <a:cs typeface="Segoe UI" panose="020B0502040204020203" pitchFamily="34" charset="0"/>
              </a:rPr>
              <a:t>from the Sparse Suite Collection [4]</a:t>
            </a:r>
          </a:p>
          <a:p>
            <a:pPr lvl="1" algn="l"/>
            <a:endParaRPr lang="en-US" sz="2600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algn="l"/>
            <a:r>
              <a:rPr lang="en-US" sz="2600" b="1" kern="0" dirty="0">
                <a:latin typeface="Segoe UI" panose="020B0502040204020203" pitchFamily="34" charset="0"/>
                <a:cs typeface="Segoe UI" panose="020B0502040204020203" pitchFamily="34" charset="0"/>
              </a:rPr>
              <a:t>Sparsity</a:t>
            </a:r>
            <a:r>
              <a:rPr lang="en-US" sz="2600" kern="0" dirty="0">
                <a:latin typeface="Segoe UI" panose="020B0502040204020203" pitchFamily="34" charset="0"/>
                <a:cs typeface="Segoe UI" panose="020B0502040204020203" pitchFamily="34" charset="0"/>
              </a:rPr>
              <a:t> ranges from 0.01% to 8.79%</a:t>
            </a:r>
          </a:p>
          <a:p>
            <a:pPr lvl="1" algn="l"/>
            <a:endParaRPr lang="en-US" sz="2600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algn="l"/>
            <a:endParaRPr lang="en-US" sz="2600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algn="l"/>
            <a:r>
              <a:rPr lang="en-US" sz="2600" kern="0" dirty="0">
                <a:latin typeface="Segoe UI" panose="020B0502040204020203" pitchFamily="34" charset="0"/>
                <a:cs typeface="Segoe UI" panose="020B0502040204020203" pitchFamily="34" charset="0"/>
              </a:rPr>
              <a:t>     </a:t>
            </a:r>
            <a:endParaRPr lang="tr-TR" sz="2600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/>
            <a:endParaRPr lang="en-US" sz="2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8" name="Title 5">
            <a:extLst>
              <a:ext uri="{FF2B5EF4-FFF2-40B4-BE49-F238E27FC236}">
                <a16:creationId xmlns:a16="http://schemas.microsoft.com/office/drawing/2014/main" id="{8ED39890-F1E7-4E4B-B65C-7504EF83D379}"/>
              </a:ext>
            </a:extLst>
          </p:cNvPr>
          <p:cNvSpPr txBox="1">
            <a:spLocks/>
          </p:cNvSpPr>
          <p:nvPr/>
        </p:nvSpPr>
        <p:spPr>
          <a:xfrm>
            <a:off x="-575887" y="29419319"/>
            <a:ext cx="8894602" cy="606084"/>
          </a:xfrm>
          <a:prstGeom prst="rect">
            <a:avLst/>
          </a:prstGeom>
        </p:spPr>
        <p:txBody>
          <a:bodyPr vert="horz" lIns="369730" tIns="184788" rIns="369730" bIns="184788" rtlCol="0" anchor="ctr">
            <a:normAutofit fontScale="25000" lnSpcReduction="20000"/>
          </a:bodyPr>
          <a:lstStyle>
            <a:lvl1pPr algn="ctr" defTabSz="3237670" rtl="0" eaLnBrk="1" latinLnBrk="0" hangingPunct="1">
              <a:spcBef>
                <a:spcPct val="0"/>
              </a:spcBef>
              <a:buNone/>
              <a:defRPr sz="157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763" b="1" dirty="0">
                <a:latin typeface="Segoe UI" panose="020B0502040204020203" pitchFamily="34" charset="0"/>
                <a:cs typeface="Segoe UI" panose="020B0502040204020203" pitchFamily="34" charset="0"/>
              </a:rPr>
              <a:t>Methodology</a:t>
            </a:r>
            <a:endParaRPr lang="en-CH" sz="15763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0" name="Title 4">
            <a:extLst>
              <a:ext uri="{FF2B5EF4-FFF2-40B4-BE49-F238E27FC236}">
                <a16:creationId xmlns:a16="http://schemas.microsoft.com/office/drawing/2014/main" id="{75E3CE87-975C-4F3C-A6D7-BFEDF1029019}"/>
              </a:ext>
            </a:extLst>
          </p:cNvPr>
          <p:cNvSpPr txBox="1">
            <a:spLocks/>
          </p:cNvSpPr>
          <p:nvPr/>
        </p:nvSpPr>
        <p:spPr>
          <a:xfrm>
            <a:off x="8253816" y="29421347"/>
            <a:ext cx="9923995" cy="620865"/>
          </a:xfrm>
          <a:prstGeom prst="rect">
            <a:avLst/>
          </a:prstGeom>
        </p:spPr>
        <p:txBody>
          <a:bodyPr vert="horz" lIns="369730" tIns="184788" rIns="369730" bIns="184788" rtlCol="0" anchor="ctr">
            <a:noAutofit/>
          </a:bodyPr>
          <a:lstStyle>
            <a:lvl1pPr algn="ctr" defTabSz="3237670" rtl="0" eaLnBrk="1" latinLnBrk="0" hangingPunct="1">
              <a:spcBef>
                <a:spcPct val="0"/>
              </a:spcBef>
              <a:buNone/>
              <a:defRPr sz="157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99" b="1" dirty="0">
                <a:latin typeface="Segoe UI" panose="020B0502040204020203" pitchFamily="34" charset="0"/>
                <a:cs typeface="Segoe UI" panose="020B0502040204020203" pitchFamily="34" charset="0"/>
              </a:rPr>
              <a:t>Performance Improvement using SMASH</a:t>
            </a:r>
            <a:endParaRPr lang="en-CH" sz="3599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2C887B92-C12E-401E-A5F5-EA212E3405E0}"/>
              </a:ext>
            </a:extLst>
          </p:cNvPr>
          <p:cNvSpPr/>
          <p:nvPr/>
        </p:nvSpPr>
        <p:spPr>
          <a:xfrm>
            <a:off x="8433670" y="35122453"/>
            <a:ext cx="9099844" cy="125356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SMASH provides significant performance improvements over state-of-the-art formats</a:t>
            </a:r>
            <a:endParaRPr lang="en-CH" sz="3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262" name="Chart 261">
            <a:extLst>
              <a:ext uri="{FF2B5EF4-FFF2-40B4-BE49-F238E27FC236}">
                <a16:creationId xmlns:a16="http://schemas.microsoft.com/office/drawing/2014/main" id="{97215BCC-C392-4A56-B605-3BEC92725C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5952729"/>
              </p:ext>
            </p:extLst>
          </p:nvPr>
        </p:nvGraphicFramePr>
        <p:xfrm>
          <a:off x="8035448" y="30090576"/>
          <a:ext cx="9676182" cy="4934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2EE1D9C1-9047-4639-A9DC-089FFAF01CAC}"/>
              </a:ext>
            </a:extLst>
          </p:cNvPr>
          <p:cNvCxnSpPr>
            <a:cxnSpLocks/>
          </p:cNvCxnSpPr>
          <p:nvPr/>
        </p:nvCxnSpPr>
        <p:spPr>
          <a:xfrm>
            <a:off x="10097158" y="32265016"/>
            <a:ext cx="7436359" cy="0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4" name="Title 4">
            <a:extLst>
              <a:ext uri="{FF2B5EF4-FFF2-40B4-BE49-F238E27FC236}">
                <a16:creationId xmlns:a16="http://schemas.microsoft.com/office/drawing/2014/main" id="{CD939AC3-EC2F-44D1-B884-2D0EA379C50F}"/>
              </a:ext>
            </a:extLst>
          </p:cNvPr>
          <p:cNvSpPr txBox="1">
            <a:spLocks/>
          </p:cNvSpPr>
          <p:nvPr/>
        </p:nvSpPr>
        <p:spPr>
          <a:xfrm>
            <a:off x="19855130" y="29383766"/>
            <a:ext cx="9165489" cy="606084"/>
          </a:xfrm>
          <a:prstGeom prst="rect">
            <a:avLst/>
          </a:prstGeom>
        </p:spPr>
        <p:txBody>
          <a:bodyPr vert="horz" lIns="369730" tIns="184788" rIns="369730" bIns="184788" rtlCol="0" anchor="ctr">
            <a:noAutofit/>
          </a:bodyPr>
          <a:lstStyle>
            <a:lvl1pPr algn="ctr" defTabSz="3237670" rtl="0" eaLnBrk="1" latinLnBrk="0" hangingPunct="1">
              <a:spcBef>
                <a:spcPct val="0"/>
              </a:spcBef>
              <a:buNone/>
              <a:defRPr sz="157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99" b="1" dirty="0">
                <a:latin typeface="Segoe UI" panose="020B0502040204020203" pitchFamily="34" charset="0"/>
                <a:cs typeface="Segoe UI" panose="020B0502040204020203" pitchFamily="34" charset="0"/>
              </a:rPr>
              <a:t>Number of Executed Instructions </a:t>
            </a:r>
            <a:endParaRPr lang="en-CH" sz="3599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B63BE443-CE94-4126-A631-BDE3468451ED}"/>
              </a:ext>
            </a:extLst>
          </p:cNvPr>
          <p:cNvSpPr/>
          <p:nvPr/>
        </p:nvSpPr>
        <p:spPr>
          <a:xfrm>
            <a:off x="19699543" y="35067411"/>
            <a:ext cx="9099844" cy="134864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latin typeface="Segoe UI" panose="020B0502040204020203" pitchFamily="34" charset="0"/>
                <a:cs typeface="Segoe UI" panose="020B0502040204020203" pitchFamily="34" charset="0"/>
              </a:rPr>
              <a:t>SMASH significantly reduces </a:t>
            </a:r>
          </a:p>
          <a:p>
            <a:pPr algn="ctr"/>
            <a:r>
              <a:rPr lang="en-US" sz="3500" b="1" dirty="0">
                <a:latin typeface="Segoe UI" panose="020B0502040204020203" pitchFamily="34" charset="0"/>
                <a:cs typeface="Segoe UI" panose="020B0502040204020203" pitchFamily="34" charset="0"/>
              </a:rPr>
              <a:t>the number of executed instructions</a:t>
            </a:r>
            <a:endParaRPr lang="en-CH" sz="3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266" name="Chart 265">
            <a:extLst>
              <a:ext uri="{FF2B5EF4-FFF2-40B4-BE49-F238E27FC236}">
                <a16:creationId xmlns:a16="http://schemas.microsoft.com/office/drawing/2014/main" id="{9240A450-B2C6-4EE4-9EDE-CD917CF9EB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942641"/>
              </p:ext>
            </p:extLst>
          </p:nvPr>
        </p:nvGraphicFramePr>
        <p:xfrm>
          <a:off x="19574691" y="30145960"/>
          <a:ext cx="9445927" cy="4734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69C8FB7B-7024-45F5-B2D7-369F723DA38C}"/>
              </a:ext>
            </a:extLst>
          </p:cNvPr>
          <p:cNvCxnSpPr>
            <a:cxnSpLocks/>
          </p:cNvCxnSpPr>
          <p:nvPr/>
        </p:nvCxnSpPr>
        <p:spPr>
          <a:xfrm>
            <a:off x="21326305" y="31477900"/>
            <a:ext cx="7473084" cy="0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68" name="Chart 267">
            <a:extLst>
              <a:ext uri="{FF2B5EF4-FFF2-40B4-BE49-F238E27FC236}">
                <a16:creationId xmlns:a16="http://schemas.microsoft.com/office/drawing/2014/main" id="{C3599EAA-4A56-45F8-B856-A8A2B3155C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4691512"/>
              </p:ext>
            </p:extLst>
          </p:nvPr>
        </p:nvGraphicFramePr>
        <p:xfrm>
          <a:off x="801998" y="37260429"/>
          <a:ext cx="9884702" cy="4055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69" name="Title 4">
            <a:extLst>
              <a:ext uri="{FF2B5EF4-FFF2-40B4-BE49-F238E27FC236}">
                <a16:creationId xmlns:a16="http://schemas.microsoft.com/office/drawing/2014/main" id="{2748621E-4465-4797-9E1A-F34F659A66BC}"/>
              </a:ext>
            </a:extLst>
          </p:cNvPr>
          <p:cNvSpPr txBox="1">
            <a:spLocks/>
          </p:cNvSpPr>
          <p:nvPr/>
        </p:nvSpPr>
        <p:spPr>
          <a:xfrm>
            <a:off x="1340308" y="36617867"/>
            <a:ext cx="8894602" cy="606084"/>
          </a:xfrm>
          <a:prstGeom prst="rect">
            <a:avLst/>
          </a:prstGeom>
        </p:spPr>
        <p:txBody>
          <a:bodyPr vert="horz" lIns="369730" tIns="184788" rIns="369730" bIns="184788" rtlCol="0" anchor="ctr">
            <a:noAutofit/>
          </a:bodyPr>
          <a:lstStyle>
            <a:lvl1pPr algn="ctr" defTabSz="3237670" rtl="0" eaLnBrk="1" latinLnBrk="0" hangingPunct="1">
              <a:spcBef>
                <a:spcPct val="0"/>
              </a:spcBef>
              <a:buNone/>
              <a:defRPr sz="157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99" b="1" dirty="0">
                <a:latin typeface="Segoe UI" panose="020B0502040204020203" pitchFamily="34" charset="0"/>
                <a:cs typeface="Segoe UI" panose="020B0502040204020203" pitchFamily="34" charset="0"/>
              </a:rPr>
              <a:t>Sparsity sweep for </a:t>
            </a:r>
            <a:r>
              <a:rPr lang="en-US" sz="3599" b="1" dirty="0" err="1">
                <a:latin typeface="Segoe UI" panose="020B0502040204020203" pitchFamily="34" charset="0"/>
                <a:cs typeface="Segoe UI" panose="020B0502040204020203" pitchFamily="34" charset="0"/>
              </a:rPr>
              <a:t>SpMV</a:t>
            </a:r>
            <a:endParaRPr lang="en-CH" sz="3599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1D829180-F78E-403A-B6A8-4264F4CD5107}"/>
              </a:ext>
            </a:extLst>
          </p:cNvPr>
          <p:cNvSpPr/>
          <p:nvPr/>
        </p:nvSpPr>
        <p:spPr>
          <a:xfrm>
            <a:off x="1453249" y="41252820"/>
            <a:ext cx="9099844" cy="127960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latin typeface="Segoe UI" panose="020B0502040204020203" pitchFamily="34" charset="0"/>
                <a:cs typeface="Segoe UI" panose="020B0502040204020203" pitchFamily="34" charset="0"/>
              </a:rPr>
              <a:t>SMASH provides speedups regardless </a:t>
            </a:r>
          </a:p>
          <a:p>
            <a:pPr algn="ctr"/>
            <a:r>
              <a:rPr lang="en-US" sz="3500" b="1" dirty="0">
                <a:latin typeface="Segoe UI" panose="020B0502040204020203" pitchFamily="34" charset="0"/>
                <a:cs typeface="Segoe UI" panose="020B0502040204020203" pitchFamily="34" charset="0"/>
              </a:rPr>
              <a:t>of </a:t>
            </a:r>
            <a:r>
              <a:rPr lang="en-US" sz="3500" b="1">
                <a:latin typeface="Segoe UI" panose="020B0502040204020203" pitchFamily="34" charset="0"/>
                <a:cs typeface="Segoe UI" panose="020B0502040204020203" pitchFamily="34" charset="0"/>
              </a:rPr>
              <a:t>the sparsity </a:t>
            </a:r>
            <a:r>
              <a:rPr lang="en-US" sz="3500" b="1" dirty="0">
                <a:latin typeface="Segoe UI" panose="020B0502040204020203" pitchFamily="34" charset="0"/>
                <a:cs typeface="Segoe UI" panose="020B0502040204020203" pitchFamily="34" charset="0"/>
              </a:rPr>
              <a:t>of the matrix</a:t>
            </a:r>
            <a:endParaRPr lang="en-CH" sz="3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1D8CD008-C3E1-4FCB-88F7-654C151712B9}"/>
              </a:ext>
            </a:extLst>
          </p:cNvPr>
          <p:cNvCxnSpPr>
            <a:cxnSpLocks/>
          </p:cNvCxnSpPr>
          <p:nvPr/>
        </p:nvCxnSpPr>
        <p:spPr>
          <a:xfrm>
            <a:off x="2082639" y="39021684"/>
            <a:ext cx="8470454" cy="0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4" name="TextBox 273">
            <a:extLst>
              <a:ext uri="{FF2B5EF4-FFF2-40B4-BE49-F238E27FC236}">
                <a16:creationId xmlns:a16="http://schemas.microsoft.com/office/drawing/2014/main" id="{6EDEFB6D-4121-46C9-9176-F09934D7FC20}"/>
              </a:ext>
            </a:extLst>
          </p:cNvPr>
          <p:cNvSpPr txBox="1"/>
          <p:nvPr/>
        </p:nvSpPr>
        <p:spPr>
          <a:xfrm>
            <a:off x="20778269" y="37187578"/>
            <a:ext cx="9329984" cy="278537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28619" indent="-428619">
              <a:buFont typeface="Arial" panose="020B0604020202020204" pitchFamily="34" charset="0"/>
              <a:buChar char="•"/>
            </a:pPr>
            <a:r>
              <a:rPr lang="en-US" sz="3500" dirty="0"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Compression ratio sensitivity analysis</a:t>
            </a:r>
          </a:p>
          <a:p>
            <a:pPr marL="428619" indent="-428619">
              <a:buFont typeface="Arial" panose="020B0604020202020204" pitchFamily="34" charset="0"/>
              <a:buChar char="•"/>
            </a:pPr>
            <a:r>
              <a:rPr lang="en-US" sz="3500" dirty="0"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Distribution of non-zero elements</a:t>
            </a:r>
          </a:p>
          <a:p>
            <a:pPr marL="428619" indent="-428619">
              <a:buFont typeface="Arial" panose="020B0604020202020204" pitchFamily="34" charset="0"/>
              <a:buChar char="•"/>
            </a:pPr>
            <a:r>
              <a:rPr lang="en-US" sz="3500" dirty="0"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Detailed results for </a:t>
            </a:r>
            <a:r>
              <a:rPr lang="en-US" sz="3500" dirty="0" err="1"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SpMM</a:t>
            </a:r>
            <a:endParaRPr lang="en-US" sz="3500" dirty="0">
              <a:latin typeface="Segoe UI" panose="020B0502040204020203" pitchFamily="34" charset="0"/>
              <a:cs typeface="Segoe UI" panose="020B0502040204020203" pitchFamily="34" charset="0"/>
              <a:sym typeface="Wingdings" panose="05000000000000000000" pitchFamily="2" charset="2"/>
            </a:endParaRPr>
          </a:p>
          <a:p>
            <a:pPr marL="428619" indent="-428619">
              <a:buFont typeface="Arial" panose="020B0604020202020204" pitchFamily="34" charset="0"/>
              <a:buChar char="•"/>
            </a:pPr>
            <a:r>
              <a:rPr lang="en-US" sz="3500" dirty="0"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Conversion from CSR to SMASH overhead</a:t>
            </a:r>
          </a:p>
          <a:p>
            <a:pPr marL="428619" indent="-428619">
              <a:buFont typeface="Arial" panose="020B0604020202020204" pitchFamily="34" charset="0"/>
              <a:buChar char="•"/>
            </a:pPr>
            <a:r>
              <a:rPr lang="en-US" sz="3500" dirty="0">
                <a:latin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Software-only approaches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34DF58AE-BC95-482C-AE7C-B43DC5618C5C}"/>
              </a:ext>
            </a:extLst>
          </p:cNvPr>
          <p:cNvSpPr txBox="1"/>
          <p:nvPr/>
        </p:nvSpPr>
        <p:spPr>
          <a:xfrm>
            <a:off x="11536824" y="37626059"/>
            <a:ext cx="706180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SMASH configuration </a:t>
            </a:r>
          </a:p>
          <a:p>
            <a:pPr marL="557205" lvl="1" indent="-214309">
              <a:buFont typeface="Arial" panose="020B0604020202020204" pitchFamily="34" charset="0"/>
              <a:buChar char="•"/>
            </a:pP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Support for 4 matrices in the BMU </a:t>
            </a:r>
          </a:p>
          <a:p>
            <a:pPr marL="557205" lvl="1" indent="-214309">
              <a:buFont typeface="Arial" panose="020B0604020202020204" pitchFamily="34" charset="0"/>
              <a:buChar char="•"/>
            </a:pP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256 bytes / SRAM buffer</a:t>
            </a:r>
          </a:p>
          <a:p>
            <a:pPr marL="557205" lvl="1" indent="-214309">
              <a:buFont typeface="Arial" panose="020B0604020202020204" pitchFamily="34" charset="0"/>
              <a:buChar char="•"/>
            </a:pP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140 bytes for registers &amp; counters</a:t>
            </a: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F55C2FFB-9E1A-4920-AA51-83A0A37E3316}"/>
              </a:ext>
            </a:extLst>
          </p:cNvPr>
          <p:cNvSpPr/>
          <p:nvPr/>
        </p:nvSpPr>
        <p:spPr>
          <a:xfrm>
            <a:off x="11235467" y="39793415"/>
            <a:ext cx="90215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0.076% </a:t>
            </a: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area overhead over an Intel Xeon CPU</a:t>
            </a: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C0FFD45F-9023-4C70-9BD8-9E350DA6C7F1}"/>
              </a:ext>
            </a:extLst>
          </p:cNvPr>
          <p:cNvSpPr/>
          <p:nvPr/>
        </p:nvSpPr>
        <p:spPr>
          <a:xfrm>
            <a:off x="11219332" y="41029781"/>
            <a:ext cx="9144000" cy="121402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SMASH incurs negligible area overhead</a:t>
            </a:r>
            <a:endParaRPr lang="en-CH" sz="35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2DEE058B-5BBE-4D6C-AA39-06164E3AF789}"/>
              </a:ext>
            </a:extLst>
          </p:cNvPr>
          <p:cNvCxnSpPr>
            <a:cxnSpLocks/>
          </p:cNvCxnSpPr>
          <p:nvPr/>
        </p:nvCxnSpPr>
        <p:spPr>
          <a:xfrm flipH="1">
            <a:off x="20557033" y="36657545"/>
            <a:ext cx="22144" cy="5964212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DDEC716-7F20-4A0F-9EF6-5A82194BB188}"/>
              </a:ext>
            </a:extLst>
          </p:cNvPr>
          <p:cNvGrpSpPr/>
          <p:nvPr/>
        </p:nvGrpSpPr>
        <p:grpSpPr>
          <a:xfrm>
            <a:off x="11520197" y="9259051"/>
            <a:ext cx="9035381" cy="2390692"/>
            <a:chOff x="11520196" y="8605889"/>
            <a:chExt cx="8238320" cy="2115451"/>
          </a:xfrm>
        </p:grpSpPr>
        <p:pic>
          <p:nvPicPr>
            <p:cNvPr id="299" name="Picture 6" descr="Αποτέλεσμα εικόνας για machine learning logo">
              <a:extLst>
                <a:ext uri="{FF2B5EF4-FFF2-40B4-BE49-F238E27FC236}">
                  <a16:creationId xmlns:a16="http://schemas.microsoft.com/office/drawing/2014/main" id="{109CD1D8-FA7B-4B2D-897A-18BCC610F5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5514" y="9085415"/>
              <a:ext cx="1824931" cy="147579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0" name="Picture 8" descr="Αποτέλεσμα εικόνας για graph processing">
              <a:extLst>
                <a:ext uri="{FF2B5EF4-FFF2-40B4-BE49-F238E27FC236}">
                  <a16:creationId xmlns:a16="http://schemas.microsoft.com/office/drawing/2014/main" id="{5FF3D74C-F9A0-43EC-B88E-661662E89E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66895" y="9180025"/>
              <a:ext cx="2119529" cy="1367915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301" name="TextBox 300">
              <a:extLst>
                <a:ext uri="{FF2B5EF4-FFF2-40B4-BE49-F238E27FC236}">
                  <a16:creationId xmlns:a16="http://schemas.microsoft.com/office/drawing/2014/main" id="{E5A96A28-4A7B-43D3-9D41-52CF2D060FF2}"/>
                </a:ext>
              </a:extLst>
            </p:cNvPr>
            <p:cNvSpPr txBox="1"/>
            <p:nvPr/>
          </p:nvSpPr>
          <p:spPr>
            <a:xfrm>
              <a:off x="11520196" y="8605889"/>
              <a:ext cx="2962123" cy="3879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49" b="1" i="1" dirty="0">
                  <a:latin typeface="Segoe UI" panose="020B0502040204020203" pitchFamily="34" charset="0"/>
                  <a:cs typeface="Segoe UI" panose="020B0502040204020203" pitchFamily="34" charset="0"/>
                </a:rPr>
                <a:t>Recommender Systems</a:t>
              </a:r>
              <a:endParaRPr lang="en-CH" sz="2249" b="1" i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02" name="TextBox 301">
              <a:extLst>
                <a:ext uri="{FF2B5EF4-FFF2-40B4-BE49-F238E27FC236}">
                  <a16:creationId xmlns:a16="http://schemas.microsoft.com/office/drawing/2014/main" id="{2E003024-F05C-4109-8D61-C5798FD9AE29}"/>
                </a:ext>
              </a:extLst>
            </p:cNvPr>
            <p:cNvSpPr txBox="1"/>
            <p:nvPr/>
          </p:nvSpPr>
          <p:spPr>
            <a:xfrm>
              <a:off x="14914993" y="8626616"/>
              <a:ext cx="2147198" cy="3879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49" b="1" i="1" dirty="0">
                  <a:latin typeface="Segoe UI" panose="020B0502040204020203" pitchFamily="34" charset="0"/>
                  <a:cs typeface="Segoe UI" panose="020B0502040204020203" pitchFamily="34" charset="0"/>
                </a:rPr>
                <a:t>Graph Analytics</a:t>
              </a:r>
              <a:endParaRPr lang="en-CH" sz="2249" b="1" i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03" name="TextBox 302">
              <a:extLst>
                <a:ext uri="{FF2B5EF4-FFF2-40B4-BE49-F238E27FC236}">
                  <a16:creationId xmlns:a16="http://schemas.microsoft.com/office/drawing/2014/main" id="{C24C5EFF-5621-497B-ADC9-8127517BAEEC}"/>
                </a:ext>
              </a:extLst>
            </p:cNvPr>
            <p:cNvSpPr txBox="1"/>
            <p:nvPr/>
          </p:nvSpPr>
          <p:spPr>
            <a:xfrm>
              <a:off x="17495268" y="8611205"/>
              <a:ext cx="2263248" cy="3879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49" b="1" i="1" dirty="0">
                  <a:latin typeface="Segoe UI" panose="020B0502040204020203" pitchFamily="34" charset="0"/>
                  <a:cs typeface="Segoe UI" panose="020B0502040204020203" pitchFamily="34" charset="0"/>
                </a:rPr>
                <a:t>Neural Networks</a:t>
              </a:r>
              <a:endParaRPr lang="en-CH" sz="2249" b="1" i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308" name="Picture 2" descr="Αποτέλεσμα εικόνας για recommender systems facebook">
              <a:extLst>
                <a:ext uri="{FF2B5EF4-FFF2-40B4-BE49-F238E27FC236}">
                  <a16:creationId xmlns:a16="http://schemas.microsoft.com/office/drawing/2014/main" id="{AFA1106A-5FB5-4D98-8879-1D33AC180D7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875"/>
            <a:stretch/>
          </p:blipFill>
          <p:spPr bwMode="auto">
            <a:xfrm>
              <a:off x="11632102" y="9015573"/>
              <a:ext cx="3153990" cy="1705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75" name="Title 10">
            <a:extLst>
              <a:ext uri="{FF2B5EF4-FFF2-40B4-BE49-F238E27FC236}">
                <a16:creationId xmlns:a16="http://schemas.microsoft.com/office/drawing/2014/main" id="{4B6B2459-5D62-460D-B501-7009CD7E0CE8}"/>
              </a:ext>
            </a:extLst>
          </p:cNvPr>
          <p:cNvSpPr txBox="1">
            <a:spLocks/>
          </p:cNvSpPr>
          <p:nvPr/>
        </p:nvSpPr>
        <p:spPr>
          <a:xfrm>
            <a:off x="10134006" y="12023226"/>
            <a:ext cx="11979705" cy="285974"/>
          </a:xfrm>
          <a:prstGeom prst="rect">
            <a:avLst/>
          </a:prstGeom>
        </p:spPr>
        <p:txBody>
          <a:bodyPr vert="horz" lIns="369730" tIns="184788" rIns="369730" bIns="184788" rtlCol="0" anchor="ctr">
            <a:noAutofit/>
          </a:bodyPr>
          <a:lstStyle>
            <a:lvl1pPr algn="ctr" defTabSz="3237670" rtl="0" eaLnBrk="1" latinLnBrk="0" hangingPunct="1">
              <a:spcBef>
                <a:spcPct val="0"/>
              </a:spcBef>
              <a:buNone/>
              <a:defRPr sz="157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latin typeface="Segoe UI" panose="020B0502040204020203" pitchFamily="34" charset="0"/>
                <a:cs typeface="Segoe UI" panose="020B0502040204020203" pitchFamily="34" charset="0"/>
              </a:rPr>
              <a:t>Limitations of Existing Compression Formats</a:t>
            </a:r>
            <a:endParaRPr lang="en-CH" sz="33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042B6799-1317-49A2-AC8F-EAD51F9F1302}"/>
              </a:ext>
            </a:extLst>
          </p:cNvPr>
          <p:cNvCxnSpPr>
            <a:cxnSpLocks/>
          </p:cNvCxnSpPr>
          <p:nvPr/>
        </p:nvCxnSpPr>
        <p:spPr>
          <a:xfrm flipH="1" flipV="1">
            <a:off x="11147814" y="11795205"/>
            <a:ext cx="9567142" cy="6739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" name="Title 10">
            <a:extLst>
              <a:ext uri="{FF2B5EF4-FFF2-40B4-BE49-F238E27FC236}">
                <a16:creationId xmlns:a16="http://schemas.microsoft.com/office/drawing/2014/main" id="{1DEE120F-E6F6-40EA-806F-F87B49E24D8B}"/>
              </a:ext>
            </a:extLst>
          </p:cNvPr>
          <p:cNvSpPr txBox="1">
            <a:spLocks/>
          </p:cNvSpPr>
          <p:nvPr/>
        </p:nvSpPr>
        <p:spPr>
          <a:xfrm>
            <a:off x="10000519" y="8736207"/>
            <a:ext cx="11979705" cy="285974"/>
          </a:xfrm>
          <a:prstGeom prst="rect">
            <a:avLst/>
          </a:prstGeom>
        </p:spPr>
        <p:txBody>
          <a:bodyPr vert="horz" lIns="369730" tIns="184788" rIns="369730" bIns="184788" rtlCol="0" anchor="ctr">
            <a:noAutofit/>
          </a:bodyPr>
          <a:lstStyle>
            <a:lvl1pPr algn="ctr" defTabSz="3237670" rtl="0" eaLnBrk="1" latinLnBrk="0" hangingPunct="1">
              <a:spcBef>
                <a:spcPct val="0"/>
              </a:spcBef>
              <a:buNone/>
              <a:defRPr sz="157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latin typeface="Segoe UI" panose="020B0502040204020203" pitchFamily="34" charset="0"/>
                <a:cs typeface="Segoe UI" panose="020B0502040204020203" pitchFamily="34" charset="0"/>
              </a:rPr>
              <a:t>Sparse Matrix Operations are widespread today</a:t>
            </a:r>
          </a:p>
        </p:txBody>
      </p:sp>
      <p:sp>
        <p:nvSpPr>
          <p:cNvPr id="738" name="MATRIX">
            <a:extLst>
              <a:ext uri="{FF2B5EF4-FFF2-40B4-BE49-F238E27FC236}">
                <a16:creationId xmlns:a16="http://schemas.microsoft.com/office/drawing/2014/main" id="{E2A69E46-D6DA-421E-A772-77EA0518DCBC}"/>
              </a:ext>
            </a:extLst>
          </p:cNvPr>
          <p:cNvSpPr/>
          <p:nvPr/>
        </p:nvSpPr>
        <p:spPr>
          <a:xfrm>
            <a:off x="11888250" y="18956870"/>
            <a:ext cx="3245263" cy="1986259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43" name="Rectangle 742">
            <a:extLst>
              <a:ext uri="{FF2B5EF4-FFF2-40B4-BE49-F238E27FC236}">
                <a16:creationId xmlns:a16="http://schemas.microsoft.com/office/drawing/2014/main" id="{3887D2CD-6026-4E6E-8B44-73A6DBC1BFD8}"/>
              </a:ext>
            </a:extLst>
          </p:cNvPr>
          <p:cNvSpPr/>
          <p:nvPr/>
        </p:nvSpPr>
        <p:spPr>
          <a:xfrm>
            <a:off x="15550269" y="18973952"/>
            <a:ext cx="344847" cy="383962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CH" sz="1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44" name="Bitmap">
            <a:extLst>
              <a:ext uri="{FF2B5EF4-FFF2-40B4-BE49-F238E27FC236}">
                <a16:creationId xmlns:a16="http://schemas.microsoft.com/office/drawing/2014/main" id="{873A8842-3800-426F-9356-BA2F54BF1B79}"/>
              </a:ext>
            </a:extLst>
          </p:cNvPr>
          <p:cNvSpPr/>
          <p:nvPr/>
        </p:nvSpPr>
        <p:spPr>
          <a:xfrm>
            <a:off x="15580907" y="18331450"/>
            <a:ext cx="1416583" cy="438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49" b="1" dirty="0">
                <a:latin typeface="Segoe UI" panose="020B0502040204020203" pitchFamily="34" charset="0"/>
                <a:cs typeface="Segoe UI" panose="020B0502040204020203" pitchFamily="34" charset="0"/>
              </a:rPr>
              <a:t>BITMAP</a:t>
            </a:r>
            <a:endParaRPr lang="en-CH" sz="2249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45" name="Rectangle 744">
            <a:extLst>
              <a:ext uri="{FF2B5EF4-FFF2-40B4-BE49-F238E27FC236}">
                <a16:creationId xmlns:a16="http://schemas.microsoft.com/office/drawing/2014/main" id="{6D324FC7-CE79-401B-A7C0-EBC14EFEFB9D}"/>
              </a:ext>
            </a:extLst>
          </p:cNvPr>
          <p:cNvSpPr/>
          <p:nvPr/>
        </p:nvSpPr>
        <p:spPr>
          <a:xfrm>
            <a:off x="15895115" y="18973952"/>
            <a:ext cx="344847" cy="383962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1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96" name="Rectangle 795">
            <a:extLst>
              <a:ext uri="{FF2B5EF4-FFF2-40B4-BE49-F238E27FC236}">
                <a16:creationId xmlns:a16="http://schemas.microsoft.com/office/drawing/2014/main" id="{1F6843CF-85C3-473E-B600-E7705220D7C5}"/>
              </a:ext>
            </a:extLst>
          </p:cNvPr>
          <p:cNvSpPr/>
          <p:nvPr/>
        </p:nvSpPr>
        <p:spPr>
          <a:xfrm>
            <a:off x="16239961" y="18973952"/>
            <a:ext cx="344847" cy="383962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1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97" name="Rectangle 796">
            <a:extLst>
              <a:ext uri="{FF2B5EF4-FFF2-40B4-BE49-F238E27FC236}">
                <a16:creationId xmlns:a16="http://schemas.microsoft.com/office/drawing/2014/main" id="{9D80AE85-1DEF-47EF-89B4-4B7681FF6453}"/>
              </a:ext>
            </a:extLst>
          </p:cNvPr>
          <p:cNvSpPr/>
          <p:nvPr/>
        </p:nvSpPr>
        <p:spPr>
          <a:xfrm>
            <a:off x="16580555" y="18973952"/>
            <a:ext cx="344847" cy="383962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1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98" name="Rectangle 797">
            <a:extLst>
              <a:ext uri="{FF2B5EF4-FFF2-40B4-BE49-F238E27FC236}">
                <a16:creationId xmlns:a16="http://schemas.microsoft.com/office/drawing/2014/main" id="{6E502A08-679D-45C8-B1CA-A7D0E4A7ECCF}"/>
              </a:ext>
            </a:extLst>
          </p:cNvPr>
          <p:cNvSpPr/>
          <p:nvPr/>
        </p:nvSpPr>
        <p:spPr>
          <a:xfrm>
            <a:off x="15550269" y="19357913"/>
            <a:ext cx="344847" cy="383962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1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02" name="Rectangle 801">
            <a:extLst>
              <a:ext uri="{FF2B5EF4-FFF2-40B4-BE49-F238E27FC236}">
                <a16:creationId xmlns:a16="http://schemas.microsoft.com/office/drawing/2014/main" id="{DAE365CF-8A98-41D9-9397-B2BC79812C33}"/>
              </a:ext>
            </a:extLst>
          </p:cNvPr>
          <p:cNvSpPr/>
          <p:nvPr/>
        </p:nvSpPr>
        <p:spPr>
          <a:xfrm>
            <a:off x="16239961" y="19357913"/>
            <a:ext cx="344847" cy="383962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1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03" name="Rectangle 802">
            <a:extLst>
              <a:ext uri="{FF2B5EF4-FFF2-40B4-BE49-F238E27FC236}">
                <a16:creationId xmlns:a16="http://schemas.microsoft.com/office/drawing/2014/main" id="{1CA9B7B4-94CF-4AE4-9650-3F884C02900C}"/>
              </a:ext>
            </a:extLst>
          </p:cNvPr>
          <p:cNvSpPr/>
          <p:nvPr/>
        </p:nvSpPr>
        <p:spPr>
          <a:xfrm>
            <a:off x="16580555" y="19357913"/>
            <a:ext cx="344847" cy="383962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1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05" name="Rectangle 804">
            <a:extLst>
              <a:ext uri="{FF2B5EF4-FFF2-40B4-BE49-F238E27FC236}">
                <a16:creationId xmlns:a16="http://schemas.microsoft.com/office/drawing/2014/main" id="{67F6B646-46D8-4CF4-99B7-7ED3FE302C4D}"/>
              </a:ext>
            </a:extLst>
          </p:cNvPr>
          <p:cNvSpPr/>
          <p:nvPr/>
        </p:nvSpPr>
        <p:spPr>
          <a:xfrm>
            <a:off x="15550269" y="19741873"/>
            <a:ext cx="344847" cy="383962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1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28" name="Rectangle 1027">
            <a:extLst>
              <a:ext uri="{FF2B5EF4-FFF2-40B4-BE49-F238E27FC236}">
                <a16:creationId xmlns:a16="http://schemas.microsoft.com/office/drawing/2014/main" id="{A0E50669-3D2C-48A1-AB09-B3478D4ED02F}"/>
              </a:ext>
            </a:extLst>
          </p:cNvPr>
          <p:cNvSpPr/>
          <p:nvPr/>
        </p:nvSpPr>
        <p:spPr>
          <a:xfrm>
            <a:off x="15895115" y="19741873"/>
            <a:ext cx="344847" cy="383962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1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3F72C2B7-4B0B-46A9-AA8B-965AF5CE12B6}"/>
              </a:ext>
            </a:extLst>
          </p:cNvPr>
          <p:cNvSpPr/>
          <p:nvPr/>
        </p:nvSpPr>
        <p:spPr>
          <a:xfrm>
            <a:off x="16239961" y="19741873"/>
            <a:ext cx="344847" cy="383962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1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30" name="Rectangle 1029">
            <a:extLst>
              <a:ext uri="{FF2B5EF4-FFF2-40B4-BE49-F238E27FC236}">
                <a16:creationId xmlns:a16="http://schemas.microsoft.com/office/drawing/2014/main" id="{B8AA0009-AA38-4D28-B029-5EE3F334EB1C}"/>
              </a:ext>
            </a:extLst>
          </p:cNvPr>
          <p:cNvSpPr/>
          <p:nvPr/>
        </p:nvSpPr>
        <p:spPr>
          <a:xfrm>
            <a:off x="16580555" y="19741873"/>
            <a:ext cx="344847" cy="383962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1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31" name="Rectangle 1030">
            <a:extLst>
              <a:ext uri="{FF2B5EF4-FFF2-40B4-BE49-F238E27FC236}">
                <a16:creationId xmlns:a16="http://schemas.microsoft.com/office/drawing/2014/main" id="{927379CD-FE41-478F-9A97-02D92B27BB26}"/>
              </a:ext>
            </a:extLst>
          </p:cNvPr>
          <p:cNvSpPr/>
          <p:nvPr/>
        </p:nvSpPr>
        <p:spPr>
          <a:xfrm>
            <a:off x="15550269" y="20106293"/>
            <a:ext cx="344847" cy="383962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1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32" name="Rectangle 1031">
            <a:extLst>
              <a:ext uri="{FF2B5EF4-FFF2-40B4-BE49-F238E27FC236}">
                <a16:creationId xmlns:a16="http://schemas.microsoft.com/office/drawing/2014/main" id="{904A62B3-7DE6-4383-822F-6A52B96F7DEB}"/>
              </a:ext>
            </a:extLst>
          </p:cNvPr>
          <p:cNvSpPr/>
          <p:nvPr/>
        </p:nvSpPr>
        <p:spPr>
          <a:xfrm>
            <a:off x="15895115" y="20106293"/>
            <a:ext cx="344847" cy="383962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1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E558A399-9094-4E50-9E2B-EC37F4902EB7}"/>
              </a:ext>
            </a:extLst>
          </p:cNvPr>
          <p:cNvSpPr/>
          <p:nvPr/>
        </p:nvSpPr>
        <p:spPr>
          <a:xfrm>
            <a:off x="16239961" y="20106293"/>
            <a:ext cx="344847" cy="383962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CH" sz="1700" b="1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34" name="Rectangle 1033">
            <a:extLst>
              <a:ext uri="{FF2B5EF4-FFF2-40B4-BE49-F238E27FC236}">
                <a16:creationId xmlns:a16="http://schemas.microsoft.com/office/drawing/2014/main" id="{2A803625-E38E-43A0-85B0-C3036C5C6A4D}"/>
              </a:ext>
            </a:extLst>
          </p:cNvPr>
          <p:cNvSpPr/>
          <p:nvPr/>
        </p:nvSpPr>
        <p:spPr>
          <a:xfrm>
            <a:off x="16580555" y="20106293"/>
            <a:ext cx="344847" cy="383962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CH" sz="1700" b="1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35" name="Straight Arrow Connector 1034">
            <a:extLst>
              <a:ext uri="{FF2B5EF4-FFF2-40B4-BE49-F238E27FC236}">
                <a16:creationId xmlns:a16="http://schemas.microsoft.com/office/drawing/2014/main" id="{5E986AC1-BF0A-49D2-AC35-413F37F57C4A}"/>
              </a:ext>
            </a:extLst>
          </p:cNvPr>
          <p:cNvCxnSpPr>
            <a:cxnSpLocks/>
          </p:cNvCxnSpPr>
          <p:nvPr/>
        </p:nvCxnSpPr>
        <p:spPr>
          <a:xfrm flipH="1">
            <a:off x="17177009" y="19741872"/>
            <a:ext cx="395673" cy="0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TextBox 1035">
            <a:extLst>
              <a:ext uri="{FF2B5EF4-FFF2-40B4-BE49-F238E27FC236}">
                <a16:creationId xmlns:a16="http://schemas.microsoft.com/office/drawing/2014/main" id="{ACB8A7DE-1368-4E59-A973-67BFB241F889}"/>
              </a:ext>
            </a:extLst>
          </p:cNvPr>
          <p:cNvSpPr txBox="1"/>
          <p:nvPr/>
        </p:nvSpPr>
        <p:spPr>
          <a:xfrm>
            <a:off x="17762921" y="18927597"/>
            <a:ext cx="2346298" cy="13038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624" b="1" dirty="0">
                <a:sym typeface="Wingdings" panose="05000000000000000000" pitchFamily="2" charset="2"/>
              </a:rPr>
              <a:t>Might contain high number of zero bits</a:t>
            </a:r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E23915D5-F729-456B-98E3-82D40F4F092A}"/>
              </a:ext>
            </a:extLst>
          </p:cNvPr>
          <p:cNvSpPr/>
          <p:nvPr/>
        </p:nvSpPr>
        <p:spPr>
          <a:xfrm>
            <a:off x="12808804" y="18325306"/>
            <a:ext cx="1280222" cy="4384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49" b="1" dirty="0">
                <a:latin typeface="Segoe UI" panose="020B0502040204020203" pitchFamily="34" charset="0"/>
                <a:cs typeface="Segoe UI" panose="020B0502040204020203" pitchFamily="34" charset="0"/>
              </a:rPr>
              <a:t>MATRIX</a:t>
            </a:r>
            <a:endParaRPr lang="en-CH" sz="2249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40" name="DIV_1">
            <a:extLst>
              <a:ext uri="{FF2B5EF4-FFF2-40B4-BE49-F238E27FC236}">
                <a16:creationId xmlns:a16="http://schemas.microsoft.com/office/drawing/2014/main" id="{D01EF176-61C0-41ED-BEDF-F2AAA953E443}"/>
              </a:ext>
            </a:extLst>
          </p:cNvPr>
          <p:cNvSpPr/>
          <p:nvPr/>
        </p:nvSpPr>
        <p:spPr>
          <a:xfrm>
            <a:off x="11888246" y="18956870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41" name="DIV_2">
            <a:extLst>
              <a:ext uri="{FF2B5EF4-FFF2-40B4-BE49-F238E27FC236}">
                <a16:creationId xmlns:a16="http://schemas.microsoft.com/office/drawing/2014/main" id="{D8F693F5-7603-4DCB-AAA1-4EAEAD6A33DD}"/>
              </a:ext>
            </a:extLst>
          </p:cNvPr>
          <p:cNvSpPr/>
          <p:nvPr/>
        </p:nvSpPr>
        <p:spPr>
          <a:xfrm>
            <a:off x="12699563" y="18956868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42" name="DIV_3">
            <a:extLst>
              <a:ext uri="{FF2B5EF4-FFF2-40B4-BE49-F238E27FC236}">
                <a16:creationId xmlns:a16="http://schemas.microsoft.com/office/drawing/2014/main" id="{431AC3C3-3D16-445A-A6D5-1047059E450C}"/>
              </a:ext>
            </a:extLst>
          </p:cNvPr>
          <p:cNvSpPr/>
          <p:nvPr/>
        </p:nvSpPr>
        <p:spPr>
          <a:xfrm>
            <a:off x="13510878" y="18956868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43" name="DIV_4">
            <a:extLst>
              <a:ext uri="{FF2B5EF4-FFF2-40B4-BE49-F238E27FC236}">
                <a16:creationId xmlns:a16="http://schemas.microsoft.com/office/drawing/2014/main" id="{A37740AC-CFFE-4E36-A976-E125E0C3881F}"/>
              </a:ext>
            </a:extLst>
          </p:cNvPr>
          <p:cNvSpPr/>
          <p:nvPr/>
        </p:nvSpPr>
        <p:spPr>
          <a:xfrm>
            <a:off x="14322193" y="18956867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62" name="DIV_5">
            <a:extLst>
              <a:ext uri="{FF2B5EF4-FFF2-40B4-BE49-F238E27FC236}">
                <a16:creationId xmlns:a16="http://schemas.microsoft.com/office/drawing/2014/main" id="{1C765045-55F0-4531-B100-56C435D56FA9}"/>
              </a:ext>
            </a:extLst>
          </p:cNvPr>
          <p:cNvSpPr/>
          <p:nvPr/>
        </p:nvSpPr>
        <p:spPr>
          <a:xfrm>
            <a:off x="11888869" y="19453436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67" name="DIV_6">
            <a:extLst>
              <a:ext uri="{FF2B5EF4-FFF2-40B4-BE49-F238E27FC236}">
                <a16:creationId xmlns:a16="http://schemas.microsoft.com/office/drawing/2014/main" id="{ABFF5E43-45B7-4ADE-A86D-DEB5D8663453}"/>
              </a:ext>
            </a:extLst>
          </p:cNvPr>
          <p:cNvSpPr/>
          <p:nvPr/>
        </p:nvSpPr>
        <p:spPr>
          <a:xfrm>
            <a:off x="12697039" y="19453436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68" name="DIV_7">
            <a:extLst>
              <a:ext uri="{FF2B5EF4-FFF2-40B4-BE49-F238E27FC236}">
                <a16:creationId xmlns:a16="http://schemas.microsoft.com/office/drawing/2014/main" id="{DE67997A-D1B1-4437-A8D7-65253C4A6D7B}"/>
              </a:ext>
            </a:extLst>
          </p:cNvPr>
          <p:cNvSpPr/>
          <p:nvPr/>
        </p:nvSpPr>
        <p:spPr>
          <a:xfrm>
            <a:off x="13505207" y="19453436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69" name="DIV_8">
            <a:extLst>
              <a:ext uri="{FF2B5EF4-FFF2-40B4-BE49-F238E27FC236}">
                <a16:creationId xmlns:a16="http://schemas.microsoft.com/office/drawing/2014/main" id="{535B30CB-93D4-4869-A49E-6BD16AC26E58}"/>
              </a:ext>
            </a:extLst>
          </p:cNvPr>
          <p:cNvSpPr/>
          <p:nvPr/>
        </p:nvSpPr>
        <p:spPr>
          <a:xfrm>
            <a:off x="14318913" y="19453436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0" name="DIV_9">
            <a:extLst>
              <a:ext uri="{FF2B5EF4-FFF2-40B4-BE49-F238E27FC236}">
                <a16:creationId xmlns:a16="http://schemas.microsoft.com/office/drawing/2014/main" id="{56D4FDBA-0F92-4715-AEAB-055D73D65BEE}"/>
              </a:ext>
            </a:extLst>
          </p:cNvPr>
          <p:cNvSpPr/>
          <p:nvPr/>
        </p:nvSpPr>
        <p:spPr>
          <a:xfrm>
            <a:off x="11888246" y="19951273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1" name="DIV_10">
            <a:extLst>
              <a:ext uri="{FF2B5EF4-FFF2-40B4-BE49-F238E27FC236}">
                <a16:creationId xmlns:a16="http://schemas.microsoft.com/office/drawing/2014/main" id="{9D707FC4-0F8A-4F43-815B-1AAFDED92E1C}"/>
              </a:ext>
            </a:extLst>
          </p:cNvPr>
          <p:cNvSpPr/>
          <p:nvPr/>
        </p:nvSpPr>
        <p:spPr>
          <a:xfrm>
            <a:off x="12693757" y="19950000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2" name="DIV_11">
            <a:extLst>
              <a:ext uri="{FF2B5EF4-FFF2-40B4-BE49-F238E27FC236}">
                <a16:creationId xmlns:a16="http://schemas.microsoft.com/office/drawing/2014/main" id="{13766D7D-A182-4EDF-8C54-3828AEAEB8B0}"/>
              </a:ext>
            </a:extLst>
          </p:cNvPr>
          <p:cNvSpPr/>
          <p:nvPr/>
        </p:nvSpPr>
        <p:spPr>
          <a:xfrm>
            <a:off x="13507596" y="19949999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3" name="DIV_12">
            <a:extLst>
              <a:ext uri="{FF2B5EF4-FFF2-40B4-BE49-F238E27FC236}">
                <a16:creationId xmlns:a16="http://schemas.microsoft.com/office/drawing/2014/main" id="{5F701D83-C134-4B77-B0AB-1273DF2D3216}"/>
              </a:ext>
            </a:extLst>
          </p:cNvPr>
          <p:cNvSpPr/>
          <p:nvPr/>
        </p:nvSpPr>
        <p:spPr>
          <a:xfrm>
            <a:off x="14318913" y="19948727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4" name="DIV_13">
            <a:extLst>
              <a:ext uri="{FF2B5EF4-FFF2-40B4-BE49-F238E27FC236}">
                <a16:creationId xmlns:a16="http://schemas.microsoft.com/office/drawing/2014/main" id="{68B4E96C-5968-4797-96D5-F58F96F5258F}"/>
              </a:ext>
            </a:extLst>
          </p:cNvPr>
          <p:cNvSpPr/>
          <p:nvPr/>
        </p:nvSpPr>
        <p:spPr>
          <a:xfrm>
            <a:off x="11888246" y="20449757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5" name="DIV_14">
            <a:extLst>
              <a:ext uri="{FF2B5EF4-FFF2-40B4-BE49-F238E27FC236}">
                <a16:creationId xmlns:a16="http://schemas.microsoft.com/office/drawing/2014/main" id="{82ACDDFD-FCE3-49B9-8274-BF855D581ABA}"/>
              </a:ext>
            </a:extLst>
          </p:cNvPr>
          <p:cNvSpPr/>
          <p:nvPr/>
        </p:nvSpPr>
        <p:spPr>
          <a:xfrm>
            <a:off x="12693756" y="20445290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6" name="DIV_15">
            <a:extLst>
              <a:ext uri="{FF2B5EF4-FFF2-40B4-BE49-F238E27FC236}">
                <a16:creationId xmlns:a16="http://schemas.microsoft.com/office/drawing/2014/main" id="{5DDD65A4-E245-47A2-919D-80754058FFF6}"/>
              </a:ext>
            </a:extLst>
          </p:cNvPr>
          <p:cNvSpPr/>
          <p:nvPr/>
        </p:nvSpPr>
        <p:spPr>
          <a:xfrm>
            <a:off x="13507596" y="20445290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7" name="DIV_16">
            <a:extLst>
              <a:ext uri="{FF2B5EF4-FFF2-40B4-BE49-F238E27FC236}">
                <a16:creationId xmlns:a16="http://schemas.microsoft.com/office/drawing/2014/main" id="{4E08C9A0-E5A9-4C32-8B3D-D754CB50A517}"/>
              </a:ext>
            </a:extLst>
          </p:cNvPr>
          <p:cNvSpPr/>
          <p:nvPr/>
        </p:nvSpPr>
        <p:spPr>
          <a:xfrm>
            <a:off x="14313653" y="20445290"/>
            <a:ext cx="811317" cy="49783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8" name="NZ_1">
            <a:extLst>
              <a:ext uri="{FF2B5EF4-FFF2-40B4-BE49-F238E27FC236}">
                <a16:creationId xmlns:a16="http://schemas.microsoft.com/office/drawing/2014/main" id="{2554107E-AA9F-418A-A779-29F06687C4B2}"/>
              </a:ext>
            </a:extLst>
          </p:cNvPr>
          <p:cNvSpPr/>
          <p:nvPr/>
        </p:nvSpPr>
        <p:spPr>
          <a:xfrm>
            <a:off x="11891393" y="18956932"/>
            <a:ext cx="811317" cy="497837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 dirty="0">
                <a:latin typeface="Segoe UI" panose="020B0502040204020203" pitchFamily="34" charset="0"/>
                <a:cs typeface="Segoe UI" panose="020B0502040204020203" pitchFamily="34" charset="0"/>
              </a:rPr>
              <a:t>NZ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9" name="ZEROS_2">
            <a:extLst>
              <a:ext uri="{FF2B5EF4-FFF2-40B4-BE49-F238E27FC236}">
                <a16:creationId xmlns:a16="http://schemas.microsoft.com/office/drawing/2014/main" id="{EC2F148D-BF61-4D50-8036-2A596BBFB8FC}"/>
              </a:ext>
            </a:extLst>
          </p:cNvPr>
          <p:cNvSpPr/>
          <p:nvPr/>
        </p:nvSpPr>
        <p:spPr>
          <a:xfrm>
            <a:off x="12697854" y="18956623"/>
            <a:ext cx="811317" cy="497837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 dirty="0">
                <a:latin typeface="Segoe UI" panose="020B0502040204020203" pitchFamily="34" charset="0"/>
                <a:cs typeface="Segoe UI" panose="020B0502040204020203" pitchFamily="34" charset="0"/>
              </a:rPr>
              <a:t>ZEROS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0" name="ZEROS_3">
            <a:extLst>
              <a:ext uri="{FF2B5EF4-FFF2-40B4-BE49-F238E27FC236}">
                <a16:creationId xmlns:a16="http://schemas.microsoft.com/office/drawing/2014/main" id="{C1E3A00C-1895-43ED-8758-8732246AED66}"/>
              </a:ext>
            </a:extLst>
          </p:cNvPr>
          <p:cNvSpPr/>
          <p:nvPr/>
        </p:nvSpPr>
        <p:spPr>
          <a:xfrm>
            <a:off x="13506647" y="18954961"/>
            <a:ext cx="811317" cy="497837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>
                <a:latin typeface="Segoe UI" panose="020B0502040204020203" pitchFamily="34" charset="0"/>
                <a:cs typeface="Segoe UI" panose="020B0502040204020203" pitchFamily="34" charset="0"/>
              </a:rPr>
              <a:t>ZEROS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1" name="ZEROS_4">
            <a:extLst>
              <a:ext uri="{FF2B5EF4-FFF2-40B4-BE49-F238E27FC236}">
                <a16:creationId xmlns:a16="http://schemas.microsoft.com/office/drawing/2014/main" id="{EC3BBF83-9D96-4990-9739-CCE19A1E05ED}"/>
              </a:ext>
            </a:extLst>
          </p:cNvPr>
          <p:cNvSpPr/>
          <p:nvPr/>
        </p:nvSpPr>
        <p:spPr>
          <a:xfrm>
            <a:off x="14325474" y="18958773"/>
            <a:ext cx="811317" cy="497837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>
                <a:latin typeface="Segoe UI" panose="020B0502040204020203" pitchFamily="34" charset="0"/>
                <a:cs typeface="Segoe UI" panose="020B0502040204020203" pitchFamily="34" charset="0"/>
              </a:rPr>
              <a:t>ZEROS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2" name="ZEROS_5">
            <a:extLst>
              <a:ext uri="{FF2B5EF4-FFF2-40B4-BE49-F238E27FC236}">
                <a16:creationId xmlns:a16="http://schemas.microsoft.com/office/drawing/2014/main" id="{0B2C177E-AB34-4E3D-A523-38007256E78F}"/>
              </a:ext>
            </a:extLst>
          </p:cNvPr>
          <p:cNvSpPr/>
          <p:nvPr/>
        </p:nvSpPr>
        <p:spPr>
          <a:xfrm>
            <a:off x="11884964" y="19455353"/>
            <a:ext cx="811317" cy="497837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 dirty="0">
                <a:latin typeface="Segoe UI" panose="020B0502040204020203" pitchFamily="34" charset="0"/>
                <a:cs typeface="Segoe UI" panose="020B0502040204020203" pitchFamily="34" charset="0"/>
              </a:rPr>
              <a:t>ZEROS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04" name="ZEROS_6">
            <a:extLst>
              <a:ext uri="{FF2B5EF4-FFF2-40B4-BE49-F238E27FC236}">
                <a16:creationId xmlns:a16="http://schemas.microsoft.com/office/drawing/2014/main" id="{80121945-30E2-4633-8D21-CB9188E6A05B}"/>
              </a:ext>
            </a:extLst>
          </p:cNvPr>
          <p:cNvSpPr/>
          <p:nvPr/>
        </p:nvSpPr>
        <p:spPr>
          <a:xfrm>
            <a:off x="13512518" y="19459563"/>
            <a:ext cx="811317" cy="497837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 dirty="0">
                <a:latin typeface="Segoe UI" panose="020B0502040204020203" pitchFamily="34" charset="0"/>
                <a:cs typeface="Segoe UI" panose="020B0502040204020203" pitchFamily="34" charset="0"/>
              </a:rPr>
              <a:t>ZEROS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05" name="ZEROS_6">
            <a:extLst>
              <a:ext uri="{FF2B5EF4-FFF2-40B4-BE49-F238E27FC236}">
                <a16:creationId xmlns:a16="http://schemas.microsoft.com/office/drawing/2014/main" id="{EFD2F4F4-FADF-4127-9AD0-73F365B821B4}"/>
              </a:ext>
            </a:extLst>
          </p:cNvPr>
          <p:cNvSpPr/>
          <p:nvPr/>
        </p:nvSpPr>
        <p:spPr>
          <a:xfrm>
            <a:off x="14320552" y="19454437"/>
            <a:ext cx="811317" cy="497837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>
                <a:latin typeface="Segoe UI" panose="020B0502040204020203" pitchFamily="34" charset="0"/>
                <a:cs typeface="Segoe UI" panose="020B0502040204020203" pitchFamily="34" charset="0"/>
              </a:rPr>
              <a:t>ZEROS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07" name="ZEROS_6">
            <a:extLst>
              <a:ext uri="{FF2B5EF4-FFF2-40B4-BE49-F238E27FC236}">
                <a16:creationId xmlns:a16="http://schemas.microsoft.com/office/drawing/2014/main" id="{BEEDF02E-709A-4324-B82A-385FDDFD7808}"/>
              </a:ext>
            </a:extLst>
          </p:cNvPr>
          <p:cNvSpPr/>
          <p:nvPr/>
        </p:nvSpPr>
        <p:spPr>
          <a:xfrm>
            <a:off x="11891683" y="19952544"/>
            <a:ext cx="811317" cy="497837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>
                <a:latin typeface="Segoe UI" panose="020B0502040204020203" pitchFamily="34" charset="0"/>
                <a:cs typeface="Segoe UI" panose="020B0502040204020203" pitchFamily="34" charset="0"/>
              </a:rPr>
              <a:t>ZEROS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09" name="ZEROS_6">
            <a:extLst>
              <a:ext uri="{FF2B5EF4-FFF2-40B4-BE49-F238E27FC236}">
                <a16:creationId xmlns:a16="http://schemas.microsoft.com/office/drawing/2014/main" id="{12E91456-B549-423D-B422-D1699BD49631}"/>
              </a:ext>
            </a:extLst>
          </p:cNvPr>
          <p:cNvSpPr/>
          <p:nvPr/>
        </p:nvSpPr>
        <p:spPr>
          <a:xfrm>
            <a:off x="12690683" y="19949363"/>
            <a:ext cx="811317" cy="497837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 dirty="0">
                <a:latin typeface="Segoe UI" panose="020B0502040204020203" pitchFamily="34" charset="0"/>
                <a:cs typeface="Segoe UI" panose="020B0502040204020203" pitchFamily="34" charset="0"/>
              </a:rPr>
              <a:t>ZEROS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13" name="ZEROS_6">
            <a:extLst>
              <a:ext uri="{FF2B5EF4-FFF2-40B4-BE49-F238E27FC236}">
                <a16:creationId xmlns:a16="http://schemas.microsoft.com/office/drawing/2014/main" id="{C06C3DF4-2A34-44D2-8DE0-3CF6B92ACFD0}"/>
              </a:ext>
            </a:extLst>
          </p:cNvPr>
          <p:cNvSpPr/>
          <p:nvPr/>
        </p:nvSpPr>
        <p:spPr>
          <a:xfrm>
            <a:off x="13503976" y="19954173"/>
            <a:ext cx="811317" cy="497837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 dirty="0">
                <a:latin typeface="Segoe UI" panose="020B0502040204020203" pitchFamily="34" charset="0"/>
                <a:cs typeface="Segoe UI" panose="020B0502040204020203" pitchFamily="34" charset="0"/>
              </a:rPr>
              <a:t>ZEROS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14" name="ZEROS_6">
            <a:extLst>
              <a:ext uri="{FF2B5EF4-FFF2-40B4-BE49-F238E27FC236}">
                <a16:creationId xmlns:a16="http://schemas.microsoft.com/office/drawing/2014/main" id="{55868EFA-EF49-4288-8DDE-BFCAD4137D96}"/>
              </a:ext>
            </a:extLst>
          </p:cNvPr>
          <p:cNvSpPr/>
          <p:nvPr/>
        </p:nvSpPr>
        <p:spPr>
          <a:xfrm>
            <a:off x="14318433" y="19958036"/>
            <a:ext cx="811317" cy="497837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 dirty="0">
                <a:latin typeface="Segoe UI" panose="020B0502040204020203" pitchFamily="34" charset="0"/>
                <a:cs typeface="Segoe UI" panose="020B0502040204020203" pitchFamily="34" charset="0"/>
              </a:rPr>
              <a:t>ZEROS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15" name="ZEROS_6">
            <a:extLst>
              <a:ext uri="{FF2B5EF4-FFF2-40B4-BE49-F238E27FC236}">
                <a16:creationId xmlns:a16="http://schemas.microsoft.com/office/drawing/2014/main" id="{DE093A5E-4195-4174-B3F6-DAD8C11BC4DF}"/>
              </a:ext>
            </a:extLst>
          </p:cNvPr>
          <p:cNvSpPr/>
          <p:nvPr/>
        </p:nvSpPr>
        <p:spPr>
          <a:xfrm>
            <a:off x="11879366" y="20439799"/>
            <a:ext cx="811317" cy="497837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>
                <a:latin typeface="Segoe UI" panose="020B0502040204020203" pitchFamily="34" charset="0"/>
                <a:cs typeface="Segoe UI" panose="020B0502040204020203" pitchFamily="34" charset="0"/>
              </a:rPr>
              <a:t>ZEROS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16" name="ZEROS_6">
            <a:extLst>
              <a:ext uri="{FF2B5EF4-FFF2-40B4-BE49-F238E27FC236}">
                <a16:creationId xmlns:a16="http://schemas.microsoft.com/office/drawing/2014/main" id="{94AAA4CB-F51E-4E8B-9E48-1B007575FF19}"/>
              </a:ext>
            </a:extLst>
          </p:cNvPr>
          <p:cNvSpPr/>
          <p:nvPr/>
        </p:nvSpPr>
        <p:spPr>
          <a:xfrm>
            <a:off x="12693142" y="20447523"/>
            <a:ext cx="811317" cy="497837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>
                <a:latin typeface="Segoe UI" panose="020B0502040204020203" pitchFamily="34" charset="0"/>
                <a:cs typeface="Segoe UI" panose="020B0502040204020203" pitchFamily="34" charset="0"/>
              </a:rPr>
              <a:t>ZEROS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20" name="NZ_1">
            <a:extLst>
              <a:ext uri="{FF2B5EF4-FFF2-40B4-BE49-F238E27FC236}">
                <a16:creationId xmlns:a16="http://schemas.microsoft.com/office/drawing/2014/main" id="{B957D08D-E5CC-4611-9A35-C8E803C93156}"/>
              </a:ext>
            </a:extLst>
          </p:cNvPr>
          <p:cNvSpPr/>
          <p:nvPr/>
        </p:nvSpPr>
        <p:spPr>
          <a:xfrm>
            <a:off x="13511867" y="20447523"/>
            <a:ext cx="811317" cy="497837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 dirty="0">
                <a:latin typeface="Segoe UI" panose="020B0502040204020203" pitchFamily="34" charset="0"/>
                <a:cs typeface="Segoe UI" panose="020B0502040204020203" pitchFamily="34" charset="0"/>
              </a:rPr>
              <a:t>NZ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28" name="NZ_1">
            <a:extLst>
              <a:ext uri="{FF2B5EF4-FFF2-40B4-BE49-F238E27FC236}">
                <a16:creationId xmlns:a16="http://schemas.microsoft.com/office/drawing/2014/main" id="{ADDA1BFE-7073-4464-9C07-2918A5ECBCF5}"/>
              </a:ext>
            </a:extLst>
          </p:cNvPr>
          <p:cNvSpPr/>
          <p:nvPr/>
        </p:nvSpPr>
        <p:spPr>
          <a:xfrm>
            <a:off x="14327315" y="20448355"/>
            <a:ext cx="811317" cy="497837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 dirty="0">
                <a:latin typeface="Segoe UI" panose="020B0502040204020203" pitchFamily="34" charset="0"/>
                <a:cs typeface="Segoe UI" panose="020B0502040204020203" pitchFamily="34" charset="0"/>
              </a:rPr>
              <a:t>NZ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87" name="ZEROS_5">
            <a:extLst>
              <a:ext uri="{FF2B5EF4-FFF2-40B4-BE49-F238E27FC236}">
                <a16:creationId xmlns:a16="http://schemas.microsoft.com/office/drawing/2014/main" id="{0712BC51-04C7-4F14-891B-F220A48DA957}"/>
              </a:ext>
            </a:extLst>
          </p:cNvPr>
          <p:cNvSpPr/>
          <p:nvPr/>
        </p:nvSpPr>
        <p:spPr>
          <a:xfrm>
            <a:off x="12690683" y="19450912"/>
            <a:ext cx="811317" cy="497837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i="1" dirty="0">
                <a:latin typeface="Segoe UI" panose="020B0502040204020203" pitchFamily="34" charset="0"/>
                <a:cs typeface="Segoe UI" panose="020B0502040204020203" pitchFamily="34" charset="0"/>
              </a:rPr>
              <a:t>ZEROS</a:t>
            </a:r>
            <a:endParaRPr lang="en-CH" sz="15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7FDA5EFE-5C25-4CAE-BB78-7A9246AB7E9D}"/>
              </a:ext>
            </a:extLst>
          </p:cNvPr>
          <p:cNvSpPr/>
          <p:nvPr/>
        </p:nvSpPr>
        <p:spPr>
          <a:xfrm>
            <a:off x="15895007" y="19357913"/>
            <a:ext cx="344847" cy="383962"/>
          </a:xfrm>
          <a:prstGeom prst="rect">
            <a:avLst/>
          </a:prstGeom>
          <a:solidFill>
            <a:schemeClr val="bg1">
              <a:lumMod val="6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CH" sz="17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B9150F39-3484-4C5C-A830-DF2096C296D5}"/>
              </a:ext>
            </a:extLst>
          </p:cNvPr>
          <p:cNvCxnSpPr>
            <a:cxnSpLocks/>
          </p:cNvCxnSpPr>
          <p:nvPr/>
        </p:nvCxnSpPr>
        <p:spPr>
          <a:xfrm flipH="1">
            <a:off x="10274281" y="22855287"/>
            <a:ext cx="21786" cy="5141378"/>
          </a:xfrm>
          <a:prstGeom prst="line">
            <a:avLst/>
          </a:prstGeom>
          <a:ln w="76200">
            <a:solidFill>
              <a:schemeClr val="tx2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2" name="TextBox 291">
            <a:extLst>
              <a:ext uri="{FF2B5EF4-FFF2-40B4-BE49-F238E27FC236}">
                <a16:creationId xmlns:a16="http://schemas.microsoft.com/office/drawing/2014/main" id="{E9284E88-F474-4CA5-812D-B94597BB3956}"/>
              </a:ext>
            </a:extLst>
          </p:cNvPr>
          <p:cNvSpPr txBox="1"/>
          <p:nvPr/>
        </p:nvSpPr>
        <p:spPr>
          <a:xfrm>
            <a:off x="20706278" y="21642523"/>
            <a:ext cx="8952036" cy="969262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200208" tIns="100103" rIns="200208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7: Use Case: </a:t>
            </a:r>
            <a:r>
              <a:rPr lang="en-US" sz="4379" b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SpMV</a:t>
            </a:r>
            <a:endParaRPr lang="en-US" sz="4379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9B2EB967-D6D4-4C5C-A5C2-CB51C4C7F318}"/>
              </a:ext>
            </a:extLst>
          </p:cNvPr>
          <p:cNvSpPr/>
          <p:nvPr/>
        </p:nvSpPr>
        <p:spPr>
          <a:xfrm>
            <a:off x="26222387" y="24596464"/>
            <a:ext cx="526992" cy="29752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NZ</a:t>
            </a:r>
            <a:endParaRPr lang="en-CH" sz="1700" dirty="0"/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CB86EC77-08D2-4DC8-900E-29B53FB7772E}"/>
              </a:ext>
            </a:extLst>
          </p:cNvPr>
          <p:cNvSpPr/>
          <p:nvPr/>
        </p:nvSpPr>
        <p:spPr>
          <a:xfrm>
            <a:off x="28767129" y="24579416"/>
            <a:ext cx="548689" cy="18257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350" dirty="0"/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7CBA70B8-FE24-4D75-BCA2-ABF43EAFA2D5}"/>
              </a:ext>
            </a:extLst>
          </p:cNvPr>
          <p:cNvSpPr/>
          <p:nvPr/>
        </p:nvSpPr>
        <p:spPr>
          <a:xfrm>
            <a:off x="26599593" y="23917904"/>
            <a:ext cx="1312427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900" b="1" i="1" dirty="0"/>
              <a:t>NZA</a:t>
            </a:r>
            <a:endParaRPr lang="en-CH" sz="2900" b="1" i="1" dirty="0"/>
          </a:p>
        </p:txBody>
      </p:sp>
      <p:sp>
        <p:nvSpPr>
          <p:cNvPr id="296" name="Multiplication Sign 295">
            <a:extLst>
              <a:ext uri="{FF2B5EF4-FFF2-40B4-BE49-F238E27FC236}">
                <a16:creationId xmlns:a16="http://schemas.microsoft.com/office/drawing/2014/main" id="{0F0EFCBE-F0B9-4E40-A4EA-14B910F60692}"/>
              </a:ext>
            </a:extLst>
          </p:cNvPr>
          <p:cNvSpPr/>
          <p:nvPr/>
        </p:nvSpPr>
        <p:spPr>
          <a:xfrm>
            <a:off x="28050040" y="25049263"/>
            <a:ext cx="413427" cy="408563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350">
              <a:solidFill>
                <a:sysClr val="windowText" lastClr="000000"/>
              </a:solidFill>
            </a:endParaRP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3CBBD580-483F-4A7B-A60A-00907DA221FF}"/>
              </a:ext>
            </a:extLst>
          </p:cNvPr>
          <p:cNvSpPr/>
          <p:nvPr/>
        </p:nvSpPr>
        <p:spPr>
          <a:xfrm>
            <a:off x="28249662" y="23914195"/>
            <a:ext cx="16634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000" b="1" i="1" dirty="0"/>
              <a:t>VECTOR</a:t>
            </a:r>
            <a:endParaRPr lang="en-CH" sz="3000" dirty="0"/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3055A02E-A171-4C5E-A329-8C5FAC50D54D}"/>
              </a:ext>
            </a:extLst>
          </p:cNvPr>
          <p:cNvSpPr/>
          <p:nvPr/>
        </p:nvSpPr>
        <p:spPr>
          <a:xfrm>
            <a:off x="20896317" y="24082704"/>
            <a:ext cx="4966876" cy="3249386"/>
          </a:xfrm>
          <a:prstGeom prst="rect">
            <a:avLst/>
          </a:prstGeom>
          <a:solidFill>
            <a:schemeClr val="bg1">
              <a:lumMod val="95000"/>
            </a:schemeClr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350"/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61D1C8DB-01D3-499D-B181-30883E9D491F}"/>
              </a:ext>
            </a:extLst>
          </p:cNvPr>
          <p:cNvSpPr/>
          <p:nvPr/>
        </p:nvSpPr>
        <p:spPr>
          <a:xfrm>
            <a:off x="21208317" y="23305492"/>
            <a:ext cx="1248467" cy="707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999" b="1" i="1" dirty="0"/>
              <a:t>BMU</a:t>
            </a:r>
            <a:endParaRPr lang="en-CH" sz="3999" dirty="0"/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3D2C6E1A-593E-4D13-8C9A-70BEF033EA49}"/>
              </a:ext>
            </a:extLst>
          </p:cNvPr>
          <p:cNvSpPr/>
          <p:nvPr/>
        </p:nvSpPr>
        <p:spPr>
          <a:xfrm flipH="1">
            <a:off x="21168538" y="24380228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EA75AE4A-587E-41D8-A9E9-A05B6DE415F2}"/>
              </a:ext>
            </a:extLst>
          </p:cNvPr>
          <p:cNvSpPr/>
          <p:nvPr/>
        </p:nvSpPr>
        <p:spPr>
          <a:xfrm flipH="1">
            <a:off x="21592041" y="24380228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42A3831C-845D-4B07-B00C-C9CDCE40F988}"/>
              </a:ext>
            </a:extLst>
          </p:cNvPr>
          <p:cNvSpPr/>
          <p:nvPr/>
        </p:nvSpPr>
        <p:spPr>
          <a:xfrm flipH="1">
            <a:off x="22015543" y="24380228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5C9A57CE-4633-4AD5-8F0B-765B615F6BCA}"/>
              </a:ext>
            </a:extLst>
          </p:cNvPr>
          <p:cNvSpPr/>
          <p:nvPr/>
        </p:nvSpPr>
        <p:spPr>
          <a:xfrm flipH="1">
            <a:off x="22439047" y="24380228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740928B6-A414-4648-9D23-C6B4BF101803}"/>
              </a:ext>
            </a:extLst>
          </p:cNvPr>
          <p:cNvSpPr/>
          <p:nvPr/>
        </p:nvSpPr>
        <p:spPr>
          <a:xfrm flipH="1">
            <a:off x="22847699" y="24380228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8A2BEB9F-1A3E-4C07-925D-07D30BEA8590}"/>
              </a:ext>
            </a:extLst>
          </p:cNvPr>
          <p:cNvSpPr/>
          <p:nvPr/>
        </p:nvSpPr>
        <p:spPr>
          <a:xfrm flipH="1">
            <a:off x="23259632" y="24380228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323739B1-6D83-489D-87E1-565FDBA44CA7}"/>
              </a:ext>
            </a:extLst>
          </p:cNvPr>
          <p:cNvSpPr/>
          <p:nvPr/>
        </p:nvSpPr>
        <p:spPr>
          <a:xfrm flipH="1">
            <a:off x="21168538" y="24893987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774E0095-B0CC-4F7E-A038-43A6D9CDECAA}"/>
              </a:ext>
            </a:extLst>
          </p:cNvPr>
          <p:cNvSpPr/>
          <p:nvPr/>
        </p:nvSpPr>
        <p:spPr>
          <a:xfrm flipH="1">
            <a:off x="21592041" y="24893987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1EAA63AD-4F79-49D8-9128-5075987C1433}"/>
              </a:ext>
            </a:extLst>
          </p:cNvPr>
          <p:cNvSpPr/>
          <p:nvPr/>
        </p:nvSpPr>
        <p:spPr>
          <a:xfrm flipH="1">
            <a:off x="22015543" y="24893987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00EAB8DB-6805-4D1A-8F9C-CE3A93B4F43A}"/>
              </a:ext>
            </a:extLst>
          </p:cNvPr>
          <p:cNvSpPr/>
          <p:nvPr/>
        </p:nvSpPr>
        <p:spPr>
          <a:xfrm flipH="1">
            <a:off x="22439047" y="24893987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375AB42E-18BF-482A-ACE1-7170A0D71C7B}"/>
              </a:ext>
            </a:extLst>
          </p:cNvPr>
          <p:cNvSpPr/>
          <p:nvPr/>
        </p:nvSpPr>
        <p:spPr>
          <a:xfrm flipH="1">
            <a:off x="22847699" y="24893987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D8BE3448-2B46-4671-8FC7-847B95D24031}"/>
              </a:ext>
            </a:extLst>
          </p:cNvPr>
          <p:cNvSpPr/>
          <p:nvPr/>
        </p:nvSpPr>
        <p:spPr>
          <a:xfrm flipH="1">
            <a:off x="23259632" y="24893987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679A2740-C2BF-41EB-B2B9-09B394A75EA2}"/>
              </a:ext>
            </a:extLst>
          </p:cNvPr>
          <p:cNvSpPr/>
          <p:nvPr/>
        </p:nvSpPr>
        <p:spPr>
          <a:xfrm flipH="1">
            <a:off x="21168538" y="25450343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5261B597-78E7-4959-8878-B746B968D1E8}"/>
              </a:ext>
            </a:extLst>
          </p:cNvPr>
          <p:cNvSpPr/>
          <p:nvPr/>
        </p:nvSpPr>
        <p:spPr>
          <a:xfrm flipH="1">
            <a:off x="21592041" y="25450343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B0D45BEC-E000-4E31-8C26-11440E8A4526}"/>
              </a:ext>
            </a:extLst>
          </p:cNvPr>
          <p:cNvSpPr/>
          <p:nvPr/>
        </p:nvSpPr>
        <p:spPr>
          <a:xfrm flipH="1">
            <a:off x="22015543" y="25450343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6889B76F-4C48-4DDC-8220-EF27C40194BE}"/>
              </a:ext>
            </a:extLst>
          </p:cNvPr>
          <p:cNvSpPr/>
          <p:nvPr/>
        </p:nvSpPr>
        <p:spPr>
          <a:xfrm flipH="1">
            <a:off x="22439047" y="25450343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891B4A63-24BF-4D08-B60D-671D0399B1A1}"/>
              </a:ext>
            </a:extLst>
          </p:cNvPr>
          <p:cNvSpPr/>
          <p:nvPr/>
        </p:nvSpPr>
        <p:spPr>
          <a:xfrm flipH="1">
            <a:off x="22847699" y="25450343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E8B67AF3-FF82-4FC6-8636-AE6DCF79CE29}"/>
              </a:ext>
            </a:extLst>
          </p:cNvPr>
          <p:cNvSpPr/>
          <p:nvPr/>
        </p:nvSpPr>
        <p:spPr>
          <a:xfrm flipH="1">
            <a:off x="23259632" y="25450343"/>
            <a:ext cx="423503" cy="432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</a:t>
            </a:r>
            <a:endParaRPr lang="en-CH" sz="2400" b="1" dirty="0">
              <a:solidFill>
                <a:schemeClr val="tx1"/>
              </a:solidFill>
            </a:endParaRP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3F4AC2D1-AB26-4FFB-AB6A-AAF3440863B4}"/>
              </a:ext>
            </a:extLst>
          </p:cNvPr>
          <p:cNvSpPr/>
          <p:nvPr/>
        </p:nvSpPr>
        <p:spPr>
          <a:xfrm>
            <a:off x="21103028" y="26324944"/>
            <a:ext cx="2852960" cy="3678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49" b="1" i="1" dirty="0">
                <a:solidFill>
                  <a:schemeClr val="tx1"/>
                </a:solidFill>
              </a:rPr>
              <a:t>Matrix Parameters</a:t>
            </a:r>
            <a:endParaRPr lang="en-CH" sz="2249" b="1" i="1" dirty="0">
              <a:solidFill>
                <a:schemeClr val="tx1"/>
              </a:solidFill>
            </a:endParaRP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DB837C76-BC6E-4B69-9A41-3D2662DAFF9D}"/>
              </a:ext>
            </a:extLst>
          </p:cNvPr>
          <p:cNvSpPr/>
          <p:nvPr/>
        </p:nvSpPr>
        <p:spPr>
          <a:xfrm>
            <a:off x="21115517" y="26789375"/>
            <a:ext cx="2852960" cy="3678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49" b="1" i="1" dirty="0">
                <a:solidFill>
                  <a:schemeClr val="tx1"/>
                </a:solidFill>
              </a:rPr>
              <a:t>Bitmap Parameters</a:t>
            </a:r>
            <a:endParaRPr lang="en-CH" sz="2249" b="1" i="1" dirty="0">
              <a:solidFill>
                <a:schemeClr val="tx1"/>
              </a:solidFill>
            </a:endParaRP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E7305145-CB9E-4741-A670-8867FCEC3E9C}"/>
              </a:ext>
            </a:extLst>
          </p:cNvPr>
          <p:cNvSpPr/>
          <p:nvPr/>
        </p:nvSpPr>
        <p:spPr>
          <a:xfrm>
            <a:off x="24165647" y="25713916"/>
            <a:ext cx="1274043" cy="5842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b="1" i="1" dirty="0">
                <a:solidFill>
                  <a:schemeClr val="tx1"/>
                </a:solidFill>
              </a:rPr>
              <a:t>COLUMN</a:t>
            </a:r>
          </a:p>
          <a:p>
            <a:pPr algn="ctr"/>
            <a:r>
              <a:rPr lang="en-US" sz="1900" b="1" i="1" dirty="0">
                <a:solidFill>
                  <a:schemeClr val="tx1"/>
                </a:solidFill>
              </a:rPr>
              <a:t>INDEX</a:t>
            </a:r>
            <a:endParaRPr lang="en-CH" sz="1900" b="1" i="1" dirty="0">
              <a:solidFill>
                <a:schemeClr val="tx1"/>
              </a:solidFill>
            </a:endParaRP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A2A65D38-6D90-49CB-960C-2B3A7776A1CC}"/>
              </a:ext>
            </a:extLst>
          </p:cNvPr>
          <p:cNvSpPr/>
          <p:nvPr/>
        </p:nvSpPr>
        <p:spPr>
          <a:xfrm>
            <a:off x="24165647" y="24977306"/>
            <a:ext cx="1274043" cy="6211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ROW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INDEX</a:t>
            </a:r>
            <a:endParaRPr lang="en-CH" sz="1800" b="1" i="1" dirty="0">
              <a:solidFill>
                <a:schemeClr val="tx1"/>
              </a:solidFill>
            </a:endParaRPr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7B62DDC6-D5EC-4D91-A22A-7697B2D37329}"/>
              </a:ext>
            </a:extLst>
          </p:cNvPr>
          <p:cNvSpPr/>
          <p:nvPr/>
        </p:nvSpPr>
        <p:spPr>
          <a:xfrm>
            <a:off x="26759957" y="24596464"/>
            <a:ext cx="526992" cy="29752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NZ</a:t>
            </a:r>
            <a:endParaRPr lang="en-CH" sz="1700" dirty="0"/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77171EAA-78D3-46D1-B12F-C330BD14B8C5}"/>
              </a:ext>
            </a:extLst>
          </p:cNvPr>
          <p:cNvSpPr/>
          <p:nvPr/>
        </p:nvSpPr>
        <p:spPr>
          <a:xfrm>
            <a:off x="27297530" y="24596464"/>
            <a:ext cx="526992" cy="29752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NZ</a:t>
            </a:r>
            <a:endParaRPr lang="en-CH" sz="1700" dirty="0"/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249AA58A-543E-45E7-B92F-5762DD823C82}"/>
              </a:ext>
            </a:extLst>
          </p:cNvPr>
          <p:cNvSpPr/>
          <p:nvPr/>
        </p:nvSpPr>
        <p:spPr>
          <a:xfrm>
            <a:off x="26219951" y="24893989"/>
            <a:ext cx="526992" cy="29752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NZ</a:t>
            </a:r>
            <a:endParaRPr lang="en-CH" sz="1700" dirty="0"/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C444E842-8D8C-405F-A367-B29A74F3A4A5}"/>
              </a:ext>
            </a:extLst>
          </p:cNvPr>
          <p:cNvSpPr/>
          <p:nvPr/>
        </p:nvSpPr>
        <p:spPr>
          <a:xfrm>
            <a:off x="26759957" y="24893989"/>
            <a:ext cx="526992" cy="29752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NZ</a:t>
            </a:r>
            <a:endParaRPr lang="en-CH" sz="1700" dirty="0"/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5D4676CE-3D49-43E3-9B00-8005FA9D9237}"/>
              </a:ext>
            </a:extLst>
          </p:cNvPr>
          <p:cNvSpPr/>
          <p:nvPr/>
        </p:nvSpPr>
        <p:spPr>
          <a:xfrm>
            <a:off x="27293547" y="24896557"/>
            <a:ext cx="526992" cy="29752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NZ</a:t>
            </a:r>
            <a:endParaRPr lang="en-CH" sz="1700" dirty="0"/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947DA330-D4D9-4875-8B1A-5812ACD79A17}"/>
              </a:ext>
            </a:extLst>
          </p:cNvPr>
          <p:cNvSpPr/>
          <p:nvPr/>
        </p:nvSpPr>
        <p:spPr>
          <a:xfrm>
            <a:off x="26219951" y="25196649"/>
            <a:ext cx="526992" cy="29752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NZ</a:t>
            </a:r>
            <a:endParaRPr lang="en-CH" sz="1700" dirty="0"/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8A3FA1B9-684F-480F-8324-B671C79D2C54}"/>
              </a:ext>
            </a:extLst>
          </p:cNvPr>
          <p:cNvSpPr/>
          <p:nvPr/>
        </p:nvSpPr>
        <p:spPr>
          <a:xfrm>
            <a:off x="26757523" y="25196649"/>
            <a:ext cx="526992" cy="29752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NZ</a:t>
            </a:r>
            <a:endParaRPr lang="en-CH" sz="1700" dirty="0"/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26A29698-A2EE-483C-ABD2-EF57968AFE52}"/>
              </a:ext>
            </a:extLst>
          </p:cNvPr>
          <p:cNvSpPr/>
          <p:nvPr/>
        </p:nvSpPr>
        <p:spPr>
          <a:xfrm>
            <a:off x="27295094" y="25196648"/>
            <a:ext cx="526992" cy="29752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NZ</a:t>
            </a:r>
            <a:endParaRPr lang="en-CH" sz="1700" dirty="0"/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19CC51E3-7451-4F2A-A1F3-772FF933676E}"/>
              </a:ext>
            </a:extLst>
          </p:cNvPr>
          <p:cNvSpPr/>
          <p:nvPr/>
        </p:nvSpPr>
        <p:spPr>
          <a:xfrm>
            <a:off x="26217517" y="25494173"/>
            <a:ext cx="526992" cy="29752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NZ</a:t>
            </a:r>
            <a:endParaRPr lang="en-CH" sz="1700" dirty="0"/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CF17E7DE-804A-4191-9E70-AD59CA5F1790}"/>
              </a:ext>
            </a:extLst>
          </p:cNvPr>
          <p:cNvSpPr/>
          <p:nvPr/>
        </p:nvSpPr>
        <p:spPr>
          <a:xfrm>
            <a:off x="26757523" y="25494173"/>
            <a:ext cx="526992" cy="29752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NZ</a:t>
            </a:r>
            <a:endParaRPr lang="en-CH" sz="1700" dirty="0"/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CB48374E-A474-43FD-B629-C20E065C753B}"/>
              </a:ext>
            </a:extLst>
          </p:cNvPr>
          <p:cNvSpPr/>
          <p:nvPr/>
        </p:nvSpPr>
        <p:spPr>
          <a:xfrm>
            <a:off x="27291113" y="25496741"/>
            <a:ext cx="526992" cy="297525"/>
          </a:xfrm>
          <a:prstGeom prst="rect">
            <a:avLst/>
          </a:prstGeom>
          <a:solidFill>
            <a:srgbClr val="C0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/>
              <a:t>NZ</a:t>
            </a:r>
            <a:endParaRPr lang="en-CH" sz="1700" dirty="0"/>
          </a:p>
        </p:txBody>
      </p:sp>
      <p:cxnSp>
        <p:nvCxnSpPr>
          <p:cNvPr id="339" name="Connector: Curved 338">
            <a:extLst>
              <a:ext uri="{FF2B5EF4-FFF2-40B4-BE49-F238E27FC236}">
                <a16:creationId xmlns:a16="http://schemas.microsoft.com/office/drawing/2014/main" id="{38D56EFA-FAEA-4AD6-BD84-83579AAD17BC}"/>
              </a:ext>
            </a:extLst>
          </p:cNvPr>
          <p:cNvCxnSpPr>
            <a:stCxn id="293" idx="0"/>
            <a:endCxn id="328" idx="0"/>
          </p:cNvCxnSpPr>
          <p:nvPr/>
        </p:nvCxnSpPr>
        <p:spPr>
          <a:xfrm rot="5400000" flipH="1" flipV="1">
            <a:off x="26754669" y="24327677"/>
            <a:ext cx="9525" cy="537572"/>
          </a:xfrm>
          <a:prstGeom prst="curvedConnector3">
            <a:avLst>
              <a:gd name="adj1" fmla="val 1800000"/>
            </a:avLst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nector: Curved 339">
            <a:extLst>
              <a:ext uri="{FF2B5EF4-FFF2-40B4-BE49-F238E27FC236}">
                <a16:creationId xmlns:a16="http://schemas.microsoft.com/office/drawing/2014/main" id="{E7756D9A-0772-4583-8A8D-2F0E56D30FD9}"/>
              </a:ext>
            </a:extLst>
          </p:cNvPr>
          <p:cNvCxnSpPr/>
          <p:nvPr/>
        </p:nvCxnSpPr>
        <p:spPr>
          <a:xfrm rot="5400000" flipH="1" flipV="1">
            <a:off x="27314631" y="24335008"/>
            <a:ext cx="9525" cy="537572"/>
          </a:xfrm>
          <a:prstGeom prst="curvedConnector3">
            <a:avLst>
              <a:gd name="adj1" fmla="val 1800000"/>
            </a:avLst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ctor: Elbow 340">
            <a:extLst>
              <a:ext uri="{FF2B5EF4-FFF2-40B4-BE49-F238E27FC236}">
                <a16:creationId xmlns:a16="http://schemas.microsoft.com/office/drawing/2014/main" id="{699F078D-43C2-4C7E-AB2A-36B607B7CF6E}"/>
              </a:ext>
            </a:extLst>
          </p:cNvPr>
          <p:cNvCxnSpPr>
            <a:cxnSpLocks/>
          </p:cNvCxnSpPr>
          <p:nvPr/>
        </p:nvCxnSpPr>
        <p:spPr>
          <a:xfrm flipV="1">
            <a:off x="25882138" y="24792020"/>
            <a:ext cx="359194" cy="962170"/>
          </a:xfrm>
          <a:prstGeom prst="bentConnector3">
            <a:avLst>
              <a:gd name="adj1" fmla="val 50000"/>
            </a:avLst>
          </a:prstGeom>
          <a:ln w="444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Connector: Elbow 341">
            <a:extLst>
              <a:ext uri="{FF2B5EF4-FFF2-40B4-BE49-F238E27FC236}">
                <a16:creationId xmlns:a16="http://schemas.microsoft.com/office/drawing/2014/main" id="{A7B94508-8BE9-4564-8D0D-CFCF0DEEBBA5}"/>
              </a:ext>
            </a:extLst>
          </p:cNvPr>
          <p:cNvCxnSpPr>
            <a:cxnSpLocks/>
            <a:endCxn id="294" idx="2"/>
          </p:cNvCxnSpPr>
          <p:nvPr/>
        </p:nvCxnSpPr>
        <p:spPr>
          <a:xfrm>
            <a:off x="25863193" y="25866489"/>
            <a:ext cx="3178282" cy="538657"/>
          </a:xfrm>
          <a:prstGeom prst="bentConnector4">
            <a:avLst>
              <a:gd name="adj1" fmla="val 6296"/>
              <a:gd name="adj2" fmla="val 131829"/>
            </a:avLst>
          </a:prstGeom>
          <a:ln w="444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3" name="TextBox 342">
            <a:extLst>
              <a:ext uri="{FF2B5EF4-FFF2-40B4-BE49-F238E27FC236}">
                <a16:creationId xmlns:a16="http://schemas.microsoft.com/office/drawing/2014/main" id="{9D1DC0CC-8561-4E2F-A6E2-8D26CA31A9E6}"/>
              </a:ext>
            </a:extLst>
          </p:cNvPr>
          <p:cNvSpPr txBox="1"/>
          <p:nvPr/>
        </p:nvSpPr>
        <p:spPr>
          <a:xfrm>
            <a:off x="26145672" y="22746797"/>
            <a:ext cx="3459217" cy="899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624" b="1" dirty="0"/>
              <a:t>STREAM THROUGH  </a:t>
            </a:r>
          </a:p>
          <a:p>
            <a:r>
              <a:rPr lang="en-US" sz="2624" b="1" dirty="0"/>
              <a:t>THE NON-ZERO BLOCKS</a:t>
            </a:r>
            <a:endParaRPr lang="en-CH" sz="2624" b="1" dirty="0"/>
          </a:p>
        </p:txBody>
      </p:sp>
      <p:cxnSp>
        <p:nvCxnSpPr>
          <p:cNvPr id="344" name="Straight Arrow Connector 343">
            <a:extLst>
              <a:ext uri="{FF2B5EF4-FFF2-40B4-BE49-F238E27FC236}">
                <a16:creationId xmlns:a16="http://schemas.microsoft.com/office/drawing/2014/main" id="{F7FA7F67-B8C7-4C70-BE7A-7672178A9B80}"/>
              </a:ext>
            </a:extLst>
          </p:cNvPr>
          <p:cNvCxnSpPr>
            <a:stCxn id="343" idx="2"/>
          </p:cNvCxnSpPr>
          <p:nvPr/>
        </p:nvCxnSpPr>
        <p:spPr>
          <a:xfrm flipH="1">
            <a:off x="27561028" y="23646787"/>
            <a:ext cx="314253" cy="733443"/>
          </a:xfrm>
          <a:prstGeom prst="straightConnector1">
            <a:avLst/>
          </a:prstGeom>
          <a:ln w="476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TextBox 344">
            <a:extLst>
              <a:ext uri="{FF2B5EF4-FFF2-40B4-BE49-F238E27FC236}">
                <a16:creationId xmlns:a16="http://schemas.microsoft.com/office/drawing/2014/main" id="{73948492-CAB3-4D47-B134-2A69A8C3B792}"/>
              </a:ext>
            </a:extLst>
          </p:cNvPr>
          <p:cNvSpPr txBox="1"/>
          <p:nvPr/>
        </p:nvSpPr>
        <p:spPr>
          <a:xfrm>
            <a:off x="26115810" y="26700888"/>
            <a:ext cx="2925664" cy="899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624" b="1" dirty="0"/>
              <a:t>INDEX THE VECTOR </a:t>
            </a:r>
          </a:p>
          <a:p>
            <a:r>
              <a:rPr lang="en-US" sz="2624" b="1" dirty="0"/>
              <a:t>USING THE BMU</a:t>
            </a:r>
            <a:endParaRPr lang="en-CH" sz="2624" b="1" dirty="0"/>
          </a:p>
        </p:txBody>
      </p:sp>
      <p:pic>
        <p:nvPicPr>
          <p:cNvPr id="346" name="Picture 345" descr="safari.png">
            <a:extLst>
              <a:ext uri="{FF2B5EF4-FFF2-40B4-BE49-F238E27FC236}">
                <a16:creationId xmlns:a16="http://schemas.microsoft.com/office/drawing/2014/main" id="{71591803-9614-4472-AC60-7AD0884787F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455151" y="41745108"/>
            <a:ext cx="3466912" cy="891616"/>
          </a:xfrm>
          <a:prstGeom prst="rect">
            <a:avLst/>
          </a:prstGeom>
        </p:spPr>
      </p:pic>
      <p:sp>
        <p:nvSpPr>
          <p:cNvPr id="347" name="Rectangle 346">
            <a:extLst>
              <a:ext uri="{FF2B5EF4-FFF2-40B4-BE49-F238E27FC236}">
                <a16:creationId xmlns:a16="http://schemas.microsoft.com/office/drawing/2014/main" id="{BDADFB6D-1759-472E-8CF1-7EEBC1F1DEF3}"/>
              </a:ext>
            </a:extLst>
          </p:cNvPr>
          <p:cNvSpPr/>
          <p:nvPr/>
        </p:nvSpPr>
        <p:spPr>
          <a:xfrm>
            <a:off x="21062739" y="12970835"/>
            <a:ext cx="8546497" cy="116063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Many instructions needed to discover </a:t>
            </a:r>
          </a:p>
          <a:p>
            <a:pPr algn="ctr"/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the position of a non-zero element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35BC707-F908-4F8C-B778-D3D3683B8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6372" y="40502987"/>
            <a:ext cx="2250455" cy="2250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FBC4BA6-7731-40BB-94CE-CCFE266AE948}"/>
              </a:ext>
            </a:extLst>
          </p:cNvPr>
          <p:cNvSpPr txBox="1"/>
          <p:nvPr/>
        </p:nvSpPr>
        <p:spPr>
          <a:xfrm>
            <a:off x="22218887" y="40077223"/>
            <a:ext cx="35150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i="1" dirty="0">
                <a:latin typeface="Segoe UI" panose="020B0502040204020203" pitchFamily="34" charset="0"/>
                <a:cs typeface="Segoe UI" panose="020B0502040204020203" pitchFamily="34" charset="0"/>
              </a:rPr>
              <a:t>Scan for full paper</a:t>
            </a:r>
            <a:endParaRPr lang="en-CH" sz="30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4" descr="Σχετική εικόνα">
            <a:extLst>
              <a:ext uri="{FF2B5EF4-FFF2-40B4-BE49-F238E27FC236}">
                <a16:creationId xmlns:a16="http://schemas.microsoft.com/office/drawing/2014/main" id="{BB8C2CA1-C3F8-46BC-BF42-F7701750C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5145" y="1638980"/>
            <a:ext cx="2609686" cy="2609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" name="TextBox 347">
            <a:extLst>
              <a:ext uri="{FF2B5EF4-FFF2-40B4-BE49-F238E27FC236}">
                <a16:creationId xmlns:a16="http://schemas.microsoft.com/office/drawing/2014/main" id="{E1BF0631-E27D-4870-BE04-C540203DA114}"/>
              </a:ext>
            </a:extLst>
          </p:cNvPr>
          <p:cNvSpPr txBox="1"/>
          <p:nvPr/>
        </p:nvSpPr>
        <p:spPr>
          <a:xfrm>
            <a:off x="10394900" y="21636145"/>
            <a:ext cx="10231896" cy="969262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200208" tIns="100103" rIns="200208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6: Cross-Layer Interface</a:t>
            </a: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3FF673B2-21F4-4822-9CDB-7575234C176B}"/>
              </a:ext>
            </a:extLst>
          </p:cNvPr>
          <p:cNvSpPr txBox="1"/>
          <p:nvPr/>
        </p:nvSpPr>
        <p:spPr>
          <a:xfrm>
            <a:off x="17712939" y="23964253"/>
            <a:ext cx="18004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MATINFO</a:t>
            </a:r>
            <a:endParaRPr lang="en-CH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CE25F0B7-448F-4939-9E6C-4C180C2FC45C}"/>
              </a:ext>
            </a:extLst>
          </p:cNvPr>
          <p:cNvSpPr txBox="1"/>
          <p:nvPr/>
        </p:nvSpPr>
        <p:spPr>
          <a:xfrm>
            <a:off x="17712939" y="24306738"/>
            <a:ext cx="2031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BMAPINFO</a:t>
            </a:r>
            <a:endParaRPr lang="en-CH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42D588FA-FAF8-44AA-8840-D985D2A17FA3}"/>
              </a:ext>
            </a:extLst>
          </p:cNvPr>
          <p:cNvSpPr txBox="1"/>
          <p:nvPr/>
        </p:nvSpPr>
        <p:spPr>
          <a:xfrm>
            <a:off x="17712940" y="24643242"/>
            <a:ext cx="156966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RDBMAP</a:t>
            </a:r>
            <a:endParaRPr lang="en-CH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373F9E80-1908-4103-8461-6A446259D76A}"/>
              </a:ext>
            </a:extLst>
          </p:cNvPr>
          <p:cNvSpPr txBox="1"/>
          <p:nvPr/>
        </p:nvSpPr>
        <p:spPr>
          <a:xfrm>
            <a:off x="17712940" y="25316247"/>
            <a:ext cx="133882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RDIND</a:t>
            </a:r>
            <a:endParaRPr lang="en-CH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83715FA3-8A89-4A24-B21F-D67F63F509E8}"/>
              </a:ext>
            </a:extLst>
          </p:cNvPr>
          <p:cNvSpPr txBox="1"/>
          <p:nvPr/>
        </p:nvSpPr>
        <p:spPr>
          <a:xfrm>
            <a:off x="17712940" y="24962814"/>
            <a:ext cx="133882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PBMAP</a:t>
            </a:r>
            <a:endParaRPr lang="en-CH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9FC13F88-64CC-4335-9192-72FD801832B1}"/>
              </a:ext>
            </a:extLst>
          </p:cNvPr>
          <p:cNvSpPr/>
          <p:nvPr/>
        </p:nvSpPr>
        <p:spPr>
          <a:xfrm>
            <a:off x="10650834" y="23131914"/>
            <a:ext cx="64393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Need for a cross-layer interface that enables software to </a:t>
            </a:r>
            <a:r>
              <a:rPr lang="en-US" sz="2800" u="sng" dirty="0">
                <a:latin typeface="Segoe UI" panose="020B0502040204020203" pitchFamily="34" charset="0"/>
                <a:cs typeface="Segoe UI" panose="020B0502040204020203" pitchFamily="34" charset="0"/>
              </a:rPr>
              <a:t>control the BMU</a:t>
            </a:r>
          </a:p>
          <a:p>
            <a:endParaRPr lang="en-US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895" indent="-34289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Communicate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the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parameters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needed to calculate the index</a:t>
            </a:r>
          </a:p>
          <a:p>
            <a:pPr marL="342895" indent="-34289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B0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Query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the BMU to </a:t>
            </a:r>
            <a:r>
              <a:rPr lang="en-US" sz="2800" b="1" dirty="0">
                <a:solidFill>
                  <a:srgbClr val="00B0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retrieve the index 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of the next non-zero element</a:t>
            </a:r>
          </a:p>
          <a:p>
            <a:pPr marL="342895" indent="-342895">
              <a:buFont typeface="Arial" panose="020B0604020202020204" pitchFamily="34" charset="0"/>
              <a:buChar char="•"/>
            </a:pPr>
            <a:endParaRPr lang="en-CH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5" name="Rectangle: Rounded Corners 354">
            <a:extLst>
              <a:ext uri="{FF2B5EF4-FFF2-40B4-BE49-F238E27FC236}">
                <a16:creationId xmlns:a16="http://schemas.microsoft.com/office/drawing/2014/main" id="{382FCD63-E760-4FAE-A6F0-13C8FC1AE94A}"/>
              </a:ext>
            </a:extLst>
          </p:cNvPr>
          <p:cNvSpPr/>
          <p:nvPr/>
        </p:nvSpPr>
        <p:spPr>
          <a:xfrm>
            <a:off x="17288004" y="23236822"/>
            <a:ext cx="2448386" cy="739450"/>
          </a:xfrm>
          <a:prstGeom prst="roundRect">
            <a:avLst/>
          </a:prstGeom>
          <a:solidFill>
            <a:srgbClr val="00B050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SMASH ISA</a:t>
            </a:r>
            <a:endParaRPr lang="en-CH" sz="3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058230CD-0C78-4CC5-862D-D2F6D4971DA4}"/>
              </a:ext>
            </a:extLst>
          </p:cNvPr>
          <p:cNvSpPr/>
          <p:nvPr/>
        </p:nvSpPr>
        <p:spPr>
          <a:xfrm>
            <a:off x="10576694" y="26637664"/>
            <a:ext cx="10050101" cy="108901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Enables SMASH to flexibly accelerate a diverse range of operations on any sparse matrix</a:t>
            </a:r>
            <a:endParaRPr lang="en-CH" sz="28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1AC53A85-51C0-467F-95A8-DE921258AA64}"/>
              </a:ext>
            </a:extLst>
          </p:cNvPr>
          <p:cNvSpPr txBox="1"/>
          <p:nvPr/>
        </p:nvSpPr>
        <p:spPr>
          <a:xfrm>
            <a:off x="643878" y="9136121"/>
            <a:ext cx="109578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5" indent="-342895">
              <a:buFont typeface="Arial" panose="020B0604020202020204" pitchFamily="34" charset="0"/>
              <a:buChar char="•"/>
            </a:pP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Extremely sparse matrices require </a:t>
            </a:r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compression </a:t>
            </a: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to </a:t>
            </a:r>
          </a:p>
          <a:p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    avoid storage and computational overheads</a:t>
            </a:r>
            <a:endParaRPr lang="en-US" sz="2500" dirty="0">
              <a:solidFill>
                <a:schemeClr val="accent5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79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indefinite"/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1" dur="indefinite"/>
                                        <p:tgtEl>
                                          <p:spTgt spid="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indefinite"/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4" dur="indefinite"/>
                                        <p:tgtEl>
                                          <p:spTgt spid="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indefinite"/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7" dur="indefinite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indefinite"/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0" dur="indefinite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indefinite"/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3" dur="indefinite"/>
                                        <p:tgtEl>
                                          <p:spTgt spid="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indefinite"/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6" dur="indefinite"/>
                                        <p:tgtEl>
                                          <p:spTgt spid="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indefinite"/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9" dur="indefinite"/>
                                        <p:tgtEl>
                                          <p:spTgt spid="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indefinite"/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2" dur="indefinite"/>
                                        <p:tgtEl>
                                          <p:spTgt spid="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indefinite"/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5" dur="indefinite"/>
                                        <p:tgtEl>
                                          <p:spTgt spid="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indefinite"/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8" dur="indefinite"/>
                                        <p:tgtEl>
                                          <p:spTgt spid="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indefinite"/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1" dur="indefinite"/>
                                        <p:tgtEl>
                                          <p:spTgt spid="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indefinite"/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4" dur="indefinite"/>
                                        <p:tgtEl>
                                          <p:spTgt spid="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500"/>
                                        <p:tgtEl>
                                          <p:spTgt spid="2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2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2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2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500"/>
                                        <p:tgtEl>
                                          <p:spTgt spid="2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2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500"/>
                                        <p:tgtEl>
                                          <p:spTgt spid="2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26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26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6" dur="500"/>
                                        <p:tgtEl>
                                          <p:spTgt spid="26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500"/>
                                        <p:tgtEl>
                                          <p:spTgt spid="26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1" dur="500"/>
                                        <p:tgtEl>
                                          <p:spTgt spid="26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9" dur="500"/>
                                        <p:tgtEl>
                                          <p:spTgt spid="26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26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26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1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8" dur="500"/>
                                        <p:tgtEl>
                                          <p:spTgt spid="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3" dur="500"/>
                                        <p:tgtEl>
                                          <p:spTgt spid="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8" dur="500"/>
                                        <p:tgtEl>
                                          <p:spTgt spid="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3" dur="500"/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8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5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>
                      <p:stCondLst>
                        <p:cond delay="indefinite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0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3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6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9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2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5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6" fill="hold">
                      <p:stCondLst>
                        <p:cond delay="indefinite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0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5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" grpId="0"/>
      <p:bldP spid="598" grpId="0"/>
      <p:bldP spid="599" grpId="0" animBg="1"/>
      <p:bldP spid="600" grpId="0"/>
      <p:bldP spid="612" grpId="0" animBg="1"/>
      <p:bldP spid="614" grpId="0" animBg="1"/>
      <p:bldP spid="616" grpId="0" animBg="1"/>
      <p:bldP spid="620" grpId="0" animBg="1"/>
      <p:bldP spid="669" grpId="0" animBg="1"/>
      <p:bldP spid="670" grpId="0" animBg="1"/>
      <p:bldP spid="671" grpId="0" animBg="1"/>
      <p:bldP spid="671" grpId="1" animBg="1"/>
      <p:bldP spid="672" grpId="0"/>
      <p:bldP spid="673" grpId="0"/>
      <p:bldP spid="674" grpId="0"/>
      <p:bldP spid="675" grpId="0"/>
      <p:bldP spid="676" grpId="0"/>
      <p:bldP spid="677" grpId="0"/>
      <p:bldP spid="678" grpId="0"/>
      <p:bldP spid="679" grpId="0"/>
      <p:bldP spid="680" grpId="0"/>
      <p:bldP spid="681" grpId="0"/>
      <p:bldP spid="682" grpId="0"/>
      <p:bldP spid="683" grpId="0"/>
      <p:bldP spid="684" grpId="0"/>
      <p:bldP spid="685" grpId="0"/>
      <p:bldP spid="686" grpId="0"/>
      <p:bldP spid="687" grpId="0"/>
      <p:bldP spid="688" grpId="0"/>
      <p:bldP spid="689" grpId="0"/>
      <p:bldP spid="690" grpId="0"/>
      <p:bldP spid="691" grpId="0"/>
      <p:bldP spid="692" grpId="0"/>
      <p:bldP spid="693" grpId="0"/>
      <p:bldP spid="694" grpId="0" animBg="1"/>
      <p:bldP spid="696" grpId="0" animBg="1"/>
      <p:bldP spid="697" grpId="0" animBg="1"/>
      <p:bldP spid="698" grpId="0" animBg="1"/>
      <p:bldP spid="698" grpId="1" animBg="1"/>
      <p:bldP spid="699" grpId="0" animBg="1"/>
      <p:bldP spid="699" grpId="1" animBg="1"/>
      <p:bldP spid="700" grpId="0" animBg="1"/>
      <p:bldP spid="700" grpId="1" animBg="1"/>
      <p:bldP spid="701" grpId="0" animBg="1"/>
      <p:bldP spid="701" grpId="1" animBg="1"/>
      <p:bldP spid="714" grpId="0" animBg="1"/>
      <p:bldP spid="715" grpId="0" animBg="1"/>
      <p:bldP spid="715" grpId="1" animBg="1"/>
      <p:bldP spid="718" grpId="0" animBg="1"/>
      <p:bldP spid="718" grpId="1" animBg="1"/>
      <p:bldP spid="719" grpId="0" animBg="1"/>
      <p:bldP spid="719" grpId="1" animBg="1"/>
      <p:bldP spid="720" grpId="0" animBg="1"/>
      <p:bldP spid="720" grpId="1" animBg="1"/>
      <p:bldP spid="721" grpId="0" animBg="1"/>
      <p:bldP spid="722" grpId="0" animBg="1"/>
      <p:bldP spid="722" grpId="1" animBg="1"/>
      <p:bldP spid="723" grpId="0" animBg="1"/>
      <p:bldP spid="723" grpId="1" animBg="1"/>
      <p:bldP spid="724" grpId="0" animBg="1"/>
      <p:bldP spid="724" grpId="1" animBg="1"/>
      <p:bldP spid="729" grpId="0" animBg="1"/>
      <p:bldP spid="730" grpId="0"/>
      <p:bldP spid="731" grpId="0" animBg="1"/>
      <p:bldP spid="732" grpId="0"/>
      <p:bldP spid="733" grpId="0" animBg="1"/>
      <p:bldP spid="735" grpId="0"/>
      <p:bldP spid="740" grpId="0" animBg="1"/>
      <p:bldP spid="1038" grpId="0"/>
      <p:bldP spid="1390" grpId="0" animBg="1"/>
      <p:bldP spid="1391" grpId="0" animBg="1"/>
      <p:bldP spid="1393" grpId="0" animBg="1"/>
      <p:bldP spid="1394" grpId="0" animBg="1"/>
      <p:bldP spid="1395" grpId="0" animBg="1"/>
      <p:bldP spid="1396" grpId="0" animBg="1"/>
      <p:bldP spid="1397" grpId="0" animBg="1"/>
      <p:bldP spid="1398" grpId="0" animBg="1"/>
      <p:bldP spid="1399" grpId="0" animBg="1"/>
      <p:bldP spid="1403" grpId="0"/>
      <p:bldP spid="1404" grpId="0"/>
      <p:bldP spid="1405" grpId="0"/>
      <p:bldP spid="1407" grpId="0"/>
      <p:bldP spid="1408" grpId="0" animBg="1"/>
      <p:bldP spid="1409" grpId="0" animBg="1"/>
      <p:bldP spid="1410" grpId="0" animBg="1"/>
      <p:bldP spid="245" grpId="0"/>
      <p:bldP spid="261" grpId="0" animBg="1"/>
      <p:bldGraphic spid="262" grpId="0" uiExpand="1">
        <p:bldSub>
          <a:bldChart bld="series"/>
        </p:bldSub>
      </p:bldGraphic>
      <p:bldP spid="265" grpId="0" animBg="1"/>
      <p:bldGraphic spid="266" grpId="0" uiExpand="1">
        <p:bldSub>
          <a:bldChart bld="series"/>
        </p:bldSub>
      </p:bldGraphic>
      <p:bldGraphic spid="268" grpId="0" uiExpand="1">
        <p:bldSub>
          <a:bldChart bld="series"/>
        </p:bldSub>
      </p:bldGraphic>
      <p:bldP spid="270" grpId="0" animBg="1"/>
      <p:bldP spid="278" grpId="0" animBg="1"/>
      <p:bldP spid="305" grpId="0" animBg="1"/>
      <p:bldP spid="306" grpId="0" animBg="1"/>
      <p:bldP spid="307" grpId="0" animBg="1"/>
      <p:bldP spid="309" grpId="0" animBg="1"/>
      <p:bldP spid="310" grpId="0" animBg="1"/>
      <p:bldP spid="311" grpId="0" animBg="1"/>
      <p:bldP spid="312" grpId="0" animBg="1"/>
      <p:bldP spid="313" grpId="0" animBg="1"/>
      <p:bldP spid="314" grpId="0" animBg="1"/>
      <p:bldP spid="315" grpId="0" animBg="1"/>
      <p:bldP spid="316" grpId="0" animBg="1"/>
      <p:bldP spid="317" grpId="0" animBg="1"/>
      <p:bldP spid="318" grpId="0" animBg="1"/>
      <p:bldP spid="319" grpId="0" animBg="1"/>
      <p:bldP spid="320" grpId="0" animBg="1"/>
      <p:bldP spid="321" grpId="0" animBg="1"/>
      <p:bldP spid="322" grpId="0" animBg="1"/>
      <p:bldP spid="323" grpId="0" animBg="1"/>
      <p:bldP spid="324" grpId="0" animBg="1"/>
      <p:bldP spid="325" grpId="0" animBg="1"/>
      <p:bldP spid="326" grpId="0" animBg="1"/>
      <p:bldP spid="327" grpId="0" animBg="1"/>
      <p:bldP spid="343" grpId="0" animBg="1"/>
      <p:bldP spid="345" grpId="0" animBg="1"/>
      <p:bldP spid="347" grpId="0" animBg="1"/>
      <p:bldP spid="349" grpId="0"/>
      <p:bldP spid="350" grpId="0"/>
      <p:bldP spid="351" grpId="0"/>
      <p:bldP spid="352" grpId="0"/>
      <p:bldP spid="353" grpId="0"/>
      <p:bldP spid="354" grpId="0"/>
      <p:bldP spid="355" grpId="0" animBg="1"/>
      <p:bldP spid="356" grpId="0" animBg="1"/>
      <p:bldP spid="357" grpId="0"/>
    </p:bld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tlu_memory-scaling_memcon13_talk (1).pptx" id="{1D09C5EE-DC30-4F85-84AA-519B89166748}" vid="{B9BA71EF-5EB2-485C-8BB6-00C3568A24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 2.thmx</Template>
  <TotalTime>13938</TotalTime>
  <Words>727</Words>
  <Application>Microsoft Office PowerPoint</Application>
  <PresentationFormat>Custom</PresentationFormat>
  <Paragraphs>301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Segoe UI</vt:lpstr>
      <vt:lpstr>4_Office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Kanellopoulos Konstantinos</dc:creator>
  <cp:keywords/>
  <dc:description/>
  <cp:lastModifiedBy>Kanellopoulos Konstantinos</cp:lastModifiedBy>
  <cp:revision>590</cp:revision>
  <cp:lastPrinted>2016-10-11T15:36:59Z</cp:lastPrinted>
  <dcterms:created xsi:type="dcterms:W3CDTF">2015-12-16T20:28:52Z</dcterms:created>
  <dcterms:modified xsi:type="dcterms:W3CDTF">2019-10-18T02:30:10Z</dcterms:modified>
  <cp:category/>
</cp:coreProperties>
</file>