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2"/>
  </p:notesMasterIdLst>
  <p:sldIdLst>
    <p:sldId id="285" r:id="rId2"/>
    <p:sldId id="261" r:id="rId3"/>
    <p:sldId id="265" r:id="rId4"/>
    <p:sldId id="290" r:id="rId5"/>
    <p:sldId id="262" r:id="rId6"/>
    <p:sldId id="286" r:id="rId7"/>
    <p:sldId id="263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1" r:id="rId16"/>
    <p:sldId id="292" r:id="rId17"/>
    <p:sldId id="266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293" r:id="rId30"/>
    <p:sldId id="287" r:id="rId31"/>
    <p:sldId id="297" r:id="rId32"/>
    <p:sldId id="326" r:id="rId33"/>
    <p:sldId id="328" r:id="rId34"/>
    <p:sldId id="329" r:id="rId35"/>
    <p:sldId id="330" r:id="rId36"/>
    <p:sldId id="332" r:id="rId37"/>
    <p:sldId id="333" r:id="rId38"/>
    <p:sldId id="331" r:id="rId39"/>
    <p:sldId id="267" r:id="rId40"/>
    <p:sldId id="334" r:id="rId41"/>
    <p:sldId id="271" r:id="rId42"/>
    <p:sldId id="309" r:id="rId43"/>
    <p:sldId id="311" r:id="rId44"/>
    <p:sldId id="336" r:id="rId45"/>
    <p:sldId id="335" r:id="rId46"/>
    <p:sldId id="298" r:id="rId47"/>
    <p:sldId id="306" r:id="rId48"/>
    <p:sldId id="307" r:id="rId49"/>
    <p:sldId id="308" r:id="rId50"/>
    <p:sldId id="288" r:id="rId51"/>
    <p:sldId id="274" r:id="rId52"/>
    <p:sldId id="268" r:id="rId53"/>
    <p:sldId id="269" r:id="rId54"/>
    <p:sldId id="276" r:id="rId55"/>
    <p:sldId id="324" r:id="rId56"/>
    <p:sldId id="338" r:id="rId57"/>
    <p:sldId id="277" r:id="rId58"/>
    <p:sldId id="281" r:id="rId59"/>
    <p:sldId id="282" r:id="rId60"/>
    <p:sldId id="337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411B"/>
    <a:srgbClr val="EDA769"/>
    <a:srgbClr val="262626"/>
    <a:srgbClr val="D3662F"/>
    <a:srgbClr val="F8B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58861082230153E-2"/>
          <c:y val="4.9532046193634299E-2"/>
          <c:w val="0.93252028105401874"/>
          <c:h val="0.834805264640360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0.40816326530000002</c:v>
                </c:pt>
                <c:pt idx="1">
                  <c:v>0.81632653060000004</c:v>
                </c:pt>
                <c:pt idx="2">
                  <c:v>2.0408163269999999</c:v>
                </c:pt>
                <c:pt idx="3">
                  <c:v>4.8979591840000003</c:v>
                </c:pt>
                <c:pt idx="4">
                  <c:v>10.204081629999999</c:v>
                </c:pt>
                <c:pt idx="5">
                  <c:v>30.6122449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0-4363-8A1E-BB0D022E2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999152"/>
        <c:axId val="13869999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10</c:v>
                      </c:pt>
                      <c:pt idx="2">
                        <c:v>20</c:v>
                      </c:pt>
                      <c:pt idx="3">
                        <c:v>30</c:v>
                      </c:pt>
                      <c:pt idx="4">
                        <c:v>40</c:v>
                      </c:pt>
                      <c:pt idx="5">
                        <c:v>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0.40816326530000002</c:v>
                      </c:pt>
                      <c:pt idx="1">
                        <c:v>0.81632653060000004</c:v>
                      </c:pt>
                      <c:pt idx="2">
                        <c:v>2.0408163269999999</c:v>
                      </c:pt>
                      <c:pt idx="3">
                        <c:v>4.8979591840000003</c:v>
                      </c:pt>
                      <c:pt idx="4">
                        <c:v>10.204081629999999</c:v>
                      </c:pt>
                      <c:pt idx="5">
                        <c:v>30.6122449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B80-4363-8A1E-BB0D022E2FB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10</c:v>
                      </c:pt>
                      <c:pt idx="2">
                        <c:v>20</c:v>
                      </c:pt>
                      <c:pt idx="3">
                        <c:v>30</c:v>
                      </c:pt>
                      <c:pt idx="4">
                        <c:v>40</c:v>
                      </c:pt>
                      <c:pt idx="5">
                        <c:v>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B80-4363-8A1E-BB0D022E2FBC}"/>
                  </c:ext>
                </c:extLst>
              </c15:ser>
            </c15:filteredLineSeries>
          </c:ext>
        </c:extLst>
      </c:lineChart>
      <c:catAx>
        <c:axId val="138699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999984"/>
        <c:crosses val="autoZero"/>
        <c:auto val="1"/>
        <c:lblAlgn val="ctr"/>
        <c:lblOffset val="100"/>
        <c:noMultiLvlLbl val="0"/>
      </c:catAx>
      <c:valAx>
        <c:axId val="138699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9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ratioOfAvg_5_60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>
                    <a:tint val="6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tint val="65000"/>
                  </a:schemeClr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Sheet1!$A$2:$A$1000</c:f>
              <c:numCache>
                <c:formatCode>General</c:formatCode>
                <c:ptCount val="999"/>
                <c:pt idx="0">
                  <c:v>57364.666669999999</c:v>
                </c:pt>
                <c:pt idx="1">
                  <c:v>740604.66669999994</c:v>
                </c:pt>
                <c:pt idx="2">
                  <c:v>67.666666669999998</c:v>
                </c:pt>
                <c:pt idx="3">
                  <c:v>64.666666669999998</c:v>
                </c:pt>
                <c:pt idx="4">
                  <c:v>60.333333330000002</c:v>
                </c:pt>
                <c:pt idx="5">
                  <c:v>68</c:v>
                </c:pt>
                <c:pt idx="6">
                  <c:v>52</c:v>
                </c:pt>
                <c:pt idx="7">
                  <c:v>82</c:v>
                </c:pt>
                <c:pt idx="8">
                  <c:v>744138</c:v>
                </c:pt>
                <c:pt idx="9">
                  <c:v>368889</c:v>
                </c:pt>
                <c:pt idx="10">
                  <c:v>71.666666669999998</c:v>
                </c:pt>
                <c:pt idx="11">
                  <c:v>57.666666669999998</c:v>
                </c:pt>
                <c:pt idx="12">
                  <c:v>86</c:v>
                </c:pt>
                <c:pt idx="13">
                  <c:v>69.333333330000002</c:v>
                </c:pt>
                <c:pt idx="14">
                  <c:v>78</c:v>
                </c:pt>
                <c:pt idx="15">
                  <c:v>87</c:v>
                </c:pt>
                <c:pt idx="16">
                  <c:v>2625</c:v>
                </c:pt>
                <c:pt idx="17">
                  <c:v>74.333333330000002</c:v>
                </c:pt>
                <c:pt idx="18">
                  <c:v>92</c:v>
                </c:pt>
                <c:pt idx="19">
                  <c:v>61.333333330000002</c:v>
                </c:pt>
                <c:pt idx="20">
                  <c:v>4110.6666670000004</c:v>
                </c:pt>
                <c:pt idx="21">
                  <c:v>52.666666669999998</c:v>
                </c:pt>
                <c:pt idx="22">
                  <c:v>101.66666669999999</c:v>
                </c:pt>
                <c:pt idx="23">
                  <c:v>100</c:v>
                </c:pt>
                <c:pt idx="24">
                  <c:v>1635.666667</c:v>
                </c:pt>
                <c:pt idx="25">
                  <c:v>84</c:v>
                </c:pt>
                <c:pt idx="26">
                  <c:v>156.66666670000001</c:v>
                </c:pt>
                <c:pt idx="27">
                  <c:v>136.33333329999999</c:v>
                </c:pt>
                <c:pt idx="28">
                  <c:v>144.66666670000001</c:v>
                </c:pt>
                <c:pt idx="29">
                  <c:v>118.33333330000001</c:v>
                </c:pt>
                <c:pt idx="30">
                  <c:v>529</c:v>
                </c:pt>
                <c:pt idx="31">
                  <c:v>1643.333333</c:v>
                </c:pt>
                <c:pt idx="32">
                  <c:v>3788.333333</c:v>
                </c:pt>
                <c:pt idx="33">
                  <c:v>1456.666667</c:v>
                </c:pt>
                <c:pt idx="34">
                  <c:v>6772</c:v>
                </c:pt>
                <c:pt idx="35">
                  <c:v>1261.666667</c:v>
                </c:pt>
                <c:pt idx="36">
                  <c:v>4694.6666670000004</c:v>
                </c:pt>
                <c:pt idx="37">
                  <c:v>56</c:v>
                </c:pt>
                <c:pt idx="38">
                  <c:v>91</c:v>
                </c:pt>
                <c:pt idx="39">
                  <c:v>67.666666669999998</c:v>
                </c:pt>
                <c:pt idx="40">
                  <c:v>67</c:v>
                </c:pt>
                <c:pt idx="41">
                  <c:v>66.333333330000002</c:v>
                </c:pt>
                <c:pt idx="42">
                  <c:v>58</c:v>
                </c:pt>
                <c:pt idx="43">
                  <c:v>1119.333333</c:v>
                </c:pt>
                <c:pt idx="44">
                  <c:v>4685</c:v>
                </c:pt>
                <c:pt idx="45">
                  <c:v>76.333333330000002</c:v>
                </c:pt>
                <c:pt idx="46">
                  <c:v>72.333333330000002</c:v>
                </c:pt>
                <c:pt idx="47">
                  <c:v>63.666666669999998</c:v>
                </c:pt>
                <c:pt idx="48">
                  <c:v>54.666666669999998</c:v>
                </c:pt>
                <c:pt idx="49">
                  <c:v>74.666666669999998</c:v>
                </c:pt>
                <c:pt idx="50">
                  <c:v>52.666666669999998</c:v>
                </c:pt>
                <c:pt idx="51">
                  <c:v>56.333333330000002</c:v>
                </c:pt>
                <c:pt idx="52">
                  <c:v>35</c:v>
                </c:pt>
                <c:pt idx="53">
                  <c:v>59</c:v>
                </c:pt>
                <c:pt idx="54">
                  <c:v>65.333333330000002</c:v>
                </c:pt>
                <c:pt idx="55">
                  <c:v>37.666666669999998</c:v>
                </c:pt>
                <c:pt idx="56">
                  <c:v>91.666666669999998</c:v>
                </c:pt>
                <c:pt idx="57">
                  <c:v>1234</c:v>
                </c:pt>
                <c:pt idx="58">
                  <c:v>2623.666667</c:v>
                </c:pt>
                <c:pt idx="59">
                  <c:v>96.333333330000002</c:v>
                </c:pt>
                <c:pt idx="60">
                  <c:v>46.666666669999998</c:v>
                </c:pt>
                <c:pt idx="61">
                  <c:v>433.66666670000001</c:v>
                </c:pt>
                <c:pt idx="62">
                  <c:v>189</c:v>
                </c:pt>
                <c:pt idx="63">
                  <c:v>1018.666667</c:v>
                </c:pt>
                <c:pt idx="64">
                  <c:v>1054.333333</c:v>
                </c:pt>
                <c:pt idx="65">
                  <c:v>414663.3333</c:v>
                </c:pt>
                <c:pt idx="66">
                  <c:v>4551.3333329999996</c:v>
                </c:pt>
                <c:pt idx="67">
                  <c:v>466623.6667</c:v>
                </c:pt>
                <c:pt idx="68">
                  <c:v>455020.3333</c:v>
                </c:pt>
                <c:pt idx="69">
                  <c:v>3707.333333</c:v>
                </c:pt>
                <c:pt idx="70">
                  <c:v>14442.333329999999</c:v>
                </c:pt>
                <c:pt idx="71">
                  <c:v>178814.3333</c:v>
                </c:pt>
                <c:pt idx="72">
                  <c:v>13178.333329999999</c:v>
                </c:pt>
                <c:pt idx="73">
                  <c:v>150318</c:v>
                </c:pt>
                <c:pt idx="74">
                  <c:v>78.666666669999998</c:v>
                </c:pt>
                <c:pt idx="75">
                  <c:v>119.33333330000001</c:v>
                </c:pt>
                <c:pt idx="76">
                  <c:v>1344</c:v>
                </c:pt>
                <c:pt idx="77">
                  <c:v>1354</c:v>
                </c:pt>
                <c:pt idx="78">
                  <c:v>11091.666670000001</c:v>
                </c:pt>
                <c:pt idx="79">
                  <c:v>911.66666669999995</c:v>
                </c:pt>
                <c:pt idx="80">
                  <c:v>811.33333330000005</c:v>
                </c:pt>
                <c:pt idx="81">
                  <c:v>74.333333330000002</c:v>
                </c:pt>
                <c:pt idx="82">
                  <c:v>61</c:v>
                </c:pt>
                <c:pt idx="83">
                  <c:v>59.666666669999998</c:v>
                </c:pt>
                <c:pt idx="84">
                  <c:v>111.33333330000001</c:v>
                </c:pt>
                <c:pt idx="85">
                  <c:v>67.666666669999998</c:v>
                </c:pt>
                <c:pt idx="86">
                  <c:v>41.666666669999998</c:v>
                </c:pt>
                <c:pt idx="87">
                  <c:v>49.666666669999998</c:v>
                </c:pt>
                <c:pt idx="88">
                  <c:v>37.333333330000002</c:v>
                </c:pt>
                <c:pt idx="89">
                  <c:v>52</c:v>
                </c:pt>
                <c:pt idx="90">
                  <c:v>46</c:v>
                </c:pt>
                <c:pt idx="91">
                  <c:v>39</c:v>
                </c:pt>
                <c:pt idx="92">
                  <c:v>2909</c:v>
                </c:pt>
                <c:pt idx="93">
                  <c:v>75</c:v>
                </c:pt>
                <c:pt idx="94">
                  <c:v>137.66666670000001</c:v>
                </c:pt>
                <c:pt idx="95">
                  <c:v>375935.6667</c:v>
                </c:pt>
                <c:pt idx="96">
                  <c:v>65.333333330000002</c:v>
                </c:pt>
                <c:pt idx="97">
                  <c:v>39.333333330000002</c:v>
                </c:pt>
                <c:pt idx="98">
                  <c:v>60.333333330000002</c:v>
                </c:pt>
                <c:pt idx="99">
                  <c:v>2217.666667</c:v>
                </c:pt>
                <c:pt idx="100">
                  <c:v>62.333333330000002</c:v>
                </c:pt>
                <c:pt idx="101">
                  <c:v>53.333333330000002</c:v>
                </c:pt>
                <c:pt idx="102">
                  <c:v>1251.666667</c:v>
                </c:pt>
                <c:pt idx="103">
                  <c:v>70.333333330000002</c:v>
                </c:pt>
                <c:pt idx="104">
                  <c:v>48.333333330000002</c:v>
                </c:pt>
                <c:pt idx="105">
                  <c:v>43.333333330000002</c:v>
                </c:pt>
                <c:pt idx="106">
                  <c:v>59.666666669999998</c:v>
                </c:pt>
                <c:pt idx="107">
                  <c:v>50.666666669999998</c:v>
                </c:pt>
                <c:pt idx="108">
                  <c:v>81.666666669999998</c:v>
                </c:pt>
                <c:pt idx="109">
                  <c:v>47.333333330000002</c:v>
                </c:pt>
                <c:pt idx="110">
                  <c:v>54.666666669999998</c:v>
                </c:pt>
                <c:pt idx="111">
                  <c:v>80</c:v>
                </c:pt>
                <c:pt idx="112">
                  <c:v>57.666666669999998</c:v>
                </c:pt>
                <c:pt idx="113">
                  <c:v>62.666666669999998</c:v>
                </c:pt>
                <c:pt idx="114">
                  <c:v>93.333333330000002</c:v>
                </c:pt>
                <c:pt idx="115">
                  <c:v>136</c:v>
                </c:pt>
                <c:pt idx="116">
                  <c:v>362</c:v>
                </c:pt>
                <c:pt idx="117">
                  <c:v>748</c:v>
                </c:pt>
                <c:pt idx="118">
                  <c:v>36.666666669999998</c:v>
                </c:pt>
                <c:pt idx="119">
                  <c:v>123.66666669999999</c:v>
                </c:pt>
                <c:pt idx="120">
                  <c:v>2009.666667</c:v>
                </c:pt>
                <c:pt idx="121">
                  <c:v>39.333333330000002</c:v>
                </c:pt>
                <c:pt idx="122">
                  <c:v>242</c:v>
                </c:pt>
                <c:pt idx="123">
                  <c:v>1876.333333</c:v>
                </c:pt>
                <c:pt idx="124">
                  <c:v>45.666666669999998</c:v>
                </c:pt>
                <c:pt idx="125">
                  <c:v>96.666666669999998</c:v>
                </c:pt>
                <c:pt idx="126">
                  <c:v>2079.333333</c:v>
                </c:pt>
                <c:pt idx="127">
                  <c:v>2666</c:v>
                </c:pt>
                <c:pt idx="128">
                  <c:v>717.33333330000005</c:v>
                </c:pt>
                <c:pt idx="129">
                  <c:v>395.33333329999999</c:v>
                </c:pt>
                <c:pt idx="130">
                  <c:v>157.66666670000001</c:v>
                </c:pt>
                <c:pt idx="131">
                  <c:v>1290.666667</c:v>
                </c:pt>
                <c:pt idx="132">
                  <c:v>1221</c:v>
                </c:pt>
                <c:pt idx="133">
                  <c:v>3825.333333</c:v>
                </c:pt>
                <c:pt idx="134">
                  <c:v>874.66666669999995</c:v>
                </c:pt>
                <c:pt idx="135">
                  <c:v>1527.666667</c:v>
                </c:pt>
                <c:pt idx="136">
                  <c:v>3731</c:v>
                </c:pt>
                <c:pt idx="137">
                  <c:v>1163.666667</c:v>
                </c:pt>
                <c:pt idx="138">
                  <c:v>14397</c:v>
                </c:pt>
                <c:pt idx="139">
                  <c:v>4854.3333329999996</c:v>
                </c:pt>
                <c:pt idx="140">
                  <c:v>4556</c:v>
                </c:pt>
                <c:pt idx="141">
                  <c:v>6636</c:v>
                </c:pt>
                <c:pt idx="142">
                  <c:v>4589</c:v>
                </c:pt>
                <c:pt idx="143">
                  <c:v>4656.6666670000004</c:v>
                </c:pt>
                <c:pt idx="144">
                  <c:v>46.333333330000002</c:v>
                </c:pt>
                <c:pt idx="145">
                  <c:v>103.66666669999999</c:v>
                </c:pt>
                <c:pt idx="146">
                  <c:v>56.666666669999998</c:v>
                </c:pt>
                <c:pt idx="147">
                  <c:v>54.666666669999998</c:v>
                </c:pt>
                <c:pt idx="148">
                  <c:v>5125.3333329999996</c:v>
                </c:pt>
                <c:pt idx="149">
                  <c:v>819.33333330000005</c:v>
                </c:pt>
                <c:pt idx="150">
                  <c:v>86</c:v>
                </c:pt>
                <c:pt idx="151">
                  <c:v>92</c:v>
                </c:pt>
                <c:pt idx="152">
                  <c:v>60069</c:v>
                </c:pt>
                <c:pt idx="153">
                  <c:v>63766.333330000001</c:v>
                </c:pt>
                <c:pt idx="154">
                  <c:v>97422.666670000006</c:v>
                </c:pt>
                <c:pt idx="155">
                  <c:v>97504.333329999994</c:v>
                </c:pt>
                <c:pt idx="156">
                  <c:v>55592.333330000001</c:v>
                </c:pt>
                <c:pt idx="157">
                  <c:v>60.666666669999998</c:v>
                </c:pt>
                <c:pt idx="158">
                  <c:v>77.666666669999998</c:v>
                </c:pt>
                <c:pt idx="159">
                  <c:v>74.333333330000002</c:v>
                </c:pt>
                <c:pt idx="160">
                  <c:v>79</c:v>
                </c:pt>
                <c:pt idx="161">
                  <c:v>53</c:v>
                </c:pt>
                <c:pt idx="162">
                  <c:v>72</c:v>
                </c:pt>
                <c:pt idx="163">
                  <c:v>83.333333330000002</c:v>
                </c:pt>
                <c:pt idx="164">
                  <c:v>163.33333329999999</c:v>
                </c:pt>
                <c:pt idx="165">
                  <c:v>100.33333330000001</c:v>
                </c:pt>
                <c:pt idx="166">
                  <c:v>866.66666669999995</c:v>
                </c:pt>
                <c:pt idx="167">
                  <c:v>436</c:v>
                </c:pt>
                <c:pt idx="168">
                  <c:v>1796</c:v>
                </c:pt>
                <c:pt idx="169">
                  <c:v>101.66666669999999</c:v>
                </c:pt>
                <c:pt idx="170">
                  <c:v>93.666666669999998</c:v>
                </c:pt>
                <c:pt idx="171">
                  <c:v>26.666666670000001</c:v>
                </c:pt>
                <c:pt idx="172">
                  <c:v>85.666666669999998</c:v>
                </c:pt>
                <c:pt idx="173">
                  <c:v>83.666666669999998</c:v>
                </c:pt>
                <c:pt idx="174">
                  <c:v>103.66666669999999</c:v>
                </c:pt>
                <c:pt idx="175">
                  <c:v>107827</c:v>
                </c:pt>
                <c:pt idx="176">
                  <c:v>2257.333333</c:v>
                </c:pt>
                <c:pt idx="177">
                  <c:v>2836.666667</c:v>
                </c:pt>
                <c:pt idx="178">
                  <c:v>3712</c:v>
                </c:pt>
                <c:pt idx="179">
                  <c:v>2974.666667</c:v>
                </c:pt>
                <c:pt idx="180">
                  <c:v>92.333333330000002</c:v>
                </c:pt>
                <c:pt idx="181">
                  <c:v>273390.3333</c:v>
                </c:pt>
                <c:pt idx="182">
                  <c:v>307477.6667</c:v>
                </c:pt>
                <c:pt idx="183">
                  <c:v>353.66666670000001</c:v>
                </c:pt>
                <c:pt idx="184">
                  <c:v>5869.3333329999996</c:v>
                </c:pt>
                <c:pt idx="185">
                  <c:v>2806</c:v>
                </c:pt>
                <c:pt idx="186">
                  <c:v>60924.333330000001</c:v>
                </c:pt>
                <c:pt idx="187">
                  <c:v>64</c:v>
                </c:pt>
                <c:pt idx="188">
                  <c:v>57.333333330000002</c:v>
                </c:pt>
                <c:pt idx="189">
                  <c:v>220</c:v>
                </c:pt>
                <c:pt idx="190">
                  <c:v>66.666666669999998</c:v>
                </c:pt>
                <c:pt idx="191">
                  <c:v>247</c:v>
                </c:pt>
                <c:pt idx="192">
                  <c:v>76.333333330000002</c:v>
                </c:pt>
                <c:pt idx="193">
                  <c:v>335</c:v>
                </c:pt>
                <c:pt idx="194">
                  <c:v>82</c:v>
                </c:pt>
                <c:pt idx="195">
                  <c:v>671</c:v>
                </c:pt>
                <c:pt idx="196">
                  <c:v>140.66666670000001</c:v>
                </c:pt>
                <c:pt idx="197">
                  <c:v>136.33333329999999</c:v>
                </c:pt>
                <c:pt idx="198">
                  <c:v>129.66666670000001</c:v>
                </c:pt>
                <c:pt idx="199">
                  <c:v>249</c:v>
                </c:pt>
                <c:pt idx="200">
                  <c:v>87.333333330000002</c:v>
                </c:pt>
                <c:pt idx="201">
                  <c:v>56.666666669999998</c:v>
                </c:pt>
                <c:pt idx="202">
                  <c:v>137.66666670000001</c:v>
                </c:pt>
                <c:pt idx="203">
                  <c:v>67</c:v>
                </c:pt>
                <c:pt idx="204">
                  <c:v>128.33333329999999</c:v>
                </c:pt>
                <c:pt idx="205">
                  <c:v>62.666666669999998</c:v>
                </c:pt>
                <c:pt idx="206">
                  <c:v>192.66666670000001</c:v>
                </c:pt>
                <c:pt idx="207">
                  <c:v>62.333333330000002</c:v>
                </c:pt>
                <c:pt idx="208">
                  <c:v>359.33333329999999</c:v>
                </c:pt>
                <c:pt idx="209">
                  <c:v>67.666666669999998</c:v>
                </c:pt>
                <c:pt idx="210">
                  <c:v>623</c:v>
                </c:pt>
                <c:pt idx="211">
                  <c:v>35.333333330000002</c:v>
                </c:pt>
                <c:pt idx="212">
                  <c:v>322.33333329999999</c:v>
                </c:pt>
                <c:pt idx="213">
                  <c:v>47.333333330000002</c:v>
                </c:pt>
                <c:pt idx="214">
                  <c:v>453</c:v>
                </c:pt>
                <c:pt idx="215">
                  <c:v>59.333333330000002</c:v>
                </c:pt>
                <c:pt idx="216">
                  <c:v>49.666666669999998</c:v>
                </c:pt>
                <c:pt idx="217">
                  <c:v>56</c:v>
                </c:pt>
                <c:pt idx="218">
                  <c:v>76.333333330000002</c:v>
                </c:pt>
                <c:pt idx="219">
                  <c:v>51</c:v>
                </c:pt>
                <c:pt idx="220">
                  <c:v>112.66666669999999</c:v>
                </c:pt>
                <c:pt idx="221">
                  <c:v>84.333333330000002</c:v>
                </c:pt>
                <c:pt idx="222">
                  <c:v>128.66666670000001</c:v>
                </c:pt>
                <c:pt idx="223">
                  <c:v>136.66666670000001</c:v>
                </c:pt>
                <c:pt idx="224">
                  <c:v>150</c:v>
                </c:pt>
                <c:pt idx="225">
                  <c:v>132.33333329999999</c:v>
                </c:pt>
                <c:pt idx="226">
                  <c:v>177.33333329999999</c:v>
                </c:pt>
                <c:pt idx="227">
                  <c:v>117.66666669999999</c:v>
                </c:pt>
                <c:pt idx="228">
                  <c:v>276</c:v>
                </c:pt>
                <c:pt idx="229">
                  <c:v>201.66666670000001</c:v>
                </c:pt>
                <c:pt idx="230">
                  <c:v>288</c:v>
                </c:pt>
                <c:pt idx="231">
                  <c:v>204.33333329999999</c:v>
                </c:pt>
                <c:pt idx="232">
                  <c:v>44.333333330000002</c:v>
                </c:pt>
                <c:pt idx="233">
                  <c:v>62.666666669999998</c:v>
                </c:pt>
                <c:pt idx="234">
                  <c:v>61</c:v>
                </c:pt>
                <c:pt idx="235">
                  <c:v>153.33333329999999</c:v>
                </c:pt>
                <c:pt idx="236">
                  <c:v>1307.666667</c:v>
                </c:pt>
                <c:pt idx="237">
                  <c:v>17284</c:v>
                </c:pt>
                <c:pt idx="238">
                  <c:v>5409.3333329999996</c:v>
                </c:pt>
                <c:pt idx="239">
                  <c:v>724.66666669999995</c:v>
                </c:pt>
                <c:pt idx="240">
                  <c:v>89.666666669999998</c:v>
                </c:pt>
                <c:pt idx="241">
                  <c:v>719.33333330000005</c:v>
                </c:pt>
                <c:pt idx="242">
                  <c:v>793</c:v>
                </c:pt>
                <c:pt idx="243">
                  <c:v>1144.666667</c:v>
                </c:pt>
                <c:pt idx="244">
                  <c:v>911.33333330000005</c:v>
                </c:pt>
              </c:numCache>
            </c:numRef>
          </c:xVal>
          <c:yVal>
            <c:numRef>
              <c:f>Sheet1!$D$2:$D$1000</c:f>
              <c:numCache>
                <c:formatCode>General</c:formatCode>
                <c:ptCount val="999"/>
                <c:pt idx="0">
                  <c:v>46.352112679999998</c:v>
                </c:pt>
                <c:pt idx="1">
                  <c:v>2.7945205479999999</c:v>
                </c:pt>
                <c:pt idx="2">
                  <c:v>1.111111111</c:v>
                </c:pt>
                <c:pt idx="3">
                  <c:v>0.125</c:v>
                </c:pt>
                <c:pt idx="4">
                  <c:v>0.27586206899999999</c:v>
                </c:pt>
                <c:pt idx="5">
                  <c:v>0.41176470590000003</c:v>
                </c:pt>
                <c:pt idx="6">
                  <c:v>0.2307692308</c:v>
                </c:pt>
                <c:pt idx="7">
                  <c:v>0.80952380950000002</c:v>
                </c:pt>
                <c:pt idx="8">
                  <c:v>119.44556110000001</c:v>
                </c:pt>
                <c:pt idx="9">
                  <c:v>3.4086021510000002</c:v>
                </c:pt>
                <c:pt idx="10">
                  <c:v>0.39622641510000001</c:v>
                </c:pt>
                <c:pt idx="11">
                  <c:v>0.1875</c:v>
                </c:pt>
                <c:pt idx="12">
                  <c:v>0.2692307692</c:v>
                </c:pt>
                <c:pt idx="13">
                  <c:v>0.51162790700000005</c:v>
                </c:pt>
                <c:pt idx="14">
                  <c:v>0.95238095239999998</c:v>
                </c:pt>
                <c:pt idx="15">
                  <c:v>0.37288135589999999</c:v>
                </c:pt>
                <c:pt idx="16">
                  <c:v>19.242718450000002</c:v>
                </c:pt>
                <c:pt idx="17">
                  <c:v>0.33333333329999998</c:v>
                </c:pt>
                <c:pt idx="18">
                  <c:v>0.24449877749999999</c:v>
                </c:pt>
                <c:pt idx="19">
                  <c:v>0.1698113208</c:v>
                </c:pt>
                <c:pt idx="20">
                  <c:v>11.19745223</c:v>
                </c:pt>
                <c:pt idx="21">
                  <c:v>0.14736842110000001</c:v>
                </c:pt>
                <c:pt idx="22">
                  <c:v>0.38743455500000001</c:v>
                </c:pt>
                <c:pt idx="23">
                  <c:v>3.5154986829999998E-2</c:v>
                </c:pt>
                <c:pt idx="24">
                  <c:v>0.8125</c:v>
                </c:pt>
                <c:pt idx="25">
                  <c:v>0.20061728400000001</c:v>
                </c:pt>
                <c:pt idx="26">
                  <c:v>1.09375</c:v>
                </c:pt>
                <c:pt idx="27">
                  <c:v>0.6214442013</c:v>
                </c:pt>
                <c:pt idx="28">
                  <c:v>0.2578444748</c:v>
                </c:pt>
                <c:pt idx="29">
                  <c:v>0.4838229825</c:v>
                </c:pt>
                <c:pt idx="30">
                  <c:v>1</c:v>
                </c:pt>
                <c:pt idx="31">
                  <c:v>3.388059701</c:v>
                </c:pt>
                <c:pt idx="32">
                  <c:v>11.67213115</c:v>
                </c:pt>
                <c:pt idx="33">
                  <c:v>9.2941176470000002</c:v>
                </c:pt>
                <c:pt idx="34">
                  <c:v>67.658730160000005</c:v>
                </c:pt>
                <c:pt idx="35">
                  <c:v>5.6693548390000004</c:v>
                </c:pt>
                <c:pt idx="36">
                  <c:v>38.311594200000002</c:v>
                </c:pt>
                <c:pt idx="37">
                  <c:v>0.27272727270000002</c:v>
                </c:pt>
                <c:pt idx="38">
                  <c:v>0.48484848479999998</c:v>
                </c:pt>
                <c:pt idx="39">
                  <c:v>0.82608695649999997</c:v>
                </c:pt>
                <c:pt idx="40">
                  <c:v>7.7922077919999999E-2</c:v>
                </c:pt>
                <c:pt idx="41">
                  <c:v>0.96666666670000001</c:v>
                </c:pt>
                <c:pt idx="42">
                  <c:v>0.64516129030000002</c:v>
                </c:pt>
                <c:pt idx="43">
                  <c:v>4.4897959180000004</c:v>
                </c:pt>
                <c:pt idx="44">
                  <c:v>74.5</c:v>
                </c:pt>
                <c:pt idx="45">
                  <c:v>6.4516129029999994E-2</c:v>
                </c:pt>
                <c:pt idx="46">
                  <c:v>0.88235294119999996</c:v>
                </c:pt>
                <c:pt idx="47">
                  <c:v>0.68421052630000001</c:v>
                </c:pt>
                <c:pt idx="48">
                  <c:v>0.68</c:v>
                </c:pt>
                <c:pt idx="49">
                  <c:v>0.72727272730000003</c:v>
                </c:pt>
                <c:pt idx="50">
                  <c:v>0.16666666669999999</c:v>
                </c:pt>
                <c:pt idx="51">
                  <c:v>0.93548387099999997</c:v>
                </c:pt>
                <c:pt idx="52">
                  <c:v>0.25937500000000002</c:v>
                </c:pt>
                <c:pt idx="53">
                  <c:v>0.28493150680000001</c:v>
                </c:pt>
                <c:pt idx="54">
                  <c:v>0.55748031499999995</c:v>
                </c:pt>
                <c:pt idx="55">
                  <c:v>0.49388753060000001</c:v>
                </c:pt>
                <c:pt idx="56">
                  <c:v>0.97727272730000003</c:v>
                </c:pt>
                <c:pt idx="57">
                  <c:v>2.6027397259999998</c:v>
                </c:pt>
                <c:pt idx="58">
                  <c:v>1.1000000000000001</c:v>
                </c:pt>
                <c:pt idx="59">
                  <c:v>0.44047619049999998</c:v>
                </c:pt>
                <c:pt idx="60">
                  <c:v>0.23529411759999999</c:v>
                </c:pt>
                <c:pt idx="61">
                  <c:v>0.28064344590000001</c:v>
                </c:pt>
                <c:pt idx="62">
                  <c:v>0.34588235290000002</c:v>
                </c:pt>
                <c:pt idx="63">
                  <c:v>0.25077565340000002</c:v>
                </c:pt>
                <c:pt idx="64">
                  <c:v>61.508156200000002</c:v>
                </c:pt>
                <c:pt idx="65">
                  <c:v>1376.6739130000001</c:v>
                </c:pt>
                <c:pt idx="66">
                  <c:v>20.147239259999999</c:v>
                </c:pt>
                <c:pt idx="67">
                  <c:v>883.61290320000001</c:v>
                </c:pt>
                <c:pt idx="68">
                  <c:v>1678.019231</c:v>
                </c:pt>
                <c:pt idx="69">
                  <c:v>11.36986301</c:v>
                </c:pt>
                <c:pt idx="70">
                  <c:v>21.547884190000001</c:v>
                </c:pt>
                <c:pt idx="71">
                  <c:v>693.11320750000004</c:v>
                </c:pt>
                <c:pt idx="72">
                  <c:v>22.523114360000001</c:v>
                </c:pt>
                <c:pt idx="73">
                  <c:v>365.21238940000001</c:v>
                </c:pt>
                <c:pt idx="74">
                  <c:v>0.125</c:v>
                </c:pt>
                <c:pt idx="75">
                  <c:v>0.66844919790000001</c:v>
                </c:pt>
                <c:pt idx="76">
                  <c:v>0.12903225809999999</c:v>
                </c:pt>
                <c:pt idx="77">
                  <c:v>4.8266666669999996</c:v>
                </c:pt>
                <c:pt idx="78">
                  <c:v>25.37745975</c:v>
                </c:pt>
                <c:pt idx="79">
                  <c:v>3.4696969700000002</c:v>
                </c:pt>
                <c:pt idx="80">
                  <c:v>1.443037975</c:v>
                </c:pt>
                <c:pt idx="81">
                  <c:v>2.0689655170000001E-2</c:v>
                </c:pt>
                <c:pt idx="82">
                  <c:v>0.23791821560000001</c:v>
                </c:pt>
                <c:pt idx="83">
                  <c:v>1.781746032</c:v>
                </c:pt>
                <c:pt idx="84">
                  <c:v>1.0438413360000001</c:v>
                </c:pt>
                <c:pt idx="85">
                  <c:v>0.1392111369</c:v>
                </c:pt>
                <c:pt idx="86">
                  <c:v>0.9609375</c:v>
                </c:pt>
                <c:pt idx="87">
                  <c:v>1.2588235290000001</c:v>
                </c:pt>
                <c:pt idx="88">
                  <c:v>0.10389610389999999</c:v>
                </c:pt>
                <c:pt idx="89">
                  <c:v>0.126984127</c:v>
                </c:pt>
                <c:pt idx="90">
                  <c:v>0.37142857140000002</c:v>
                </c:pt>
                <c:pt idx="91">
                  <c:v>0.20408163269999999</c:v>
                </c:pt>
                <c:pt idx="92">
                  <c:v>3.3732718890000002</c:v>
                </c:pt>
                <c:pt idx="93">
                  <c:v>9.8181818180000005E-2</c:v>
                </c:pt>
                <c:pt idx="94">
                  <c:v>0.28522336770000001</c:v>
                </c:pt>
                <c:pt idx="95">
                  <c:v>2576.1137250000002</c:v>
                </c:pt>
                <c:pt idx="96">
                  <c:v>1.1624903129999999E-2</c:v>
                </c:pt>
                <c:pt idx="97">
                  <c:v>1</c:v>
                </c:pt>
                <c:pt idx="98">
                  <c:v>0.69970267590000002</c:v>
                </c:pt>
                <c:pt idx="99">
                  <c:v>0.47619047619999999</c:v>
                </c:pt>
                <c:pt idx="100">
                  <c:v>7.6945841969999996E-3</c:v>
                </c:pt>
                <c:pt idx="101">
                  <c:v>0.7415824916</c:v>
                </c:pt>
                <c:pt idx="102">
                  <c:v>3.759615385</c:v>
                </c:pt>
                <c:pt idx="103">
                  <c:v>0.27756653990000002</c:v>
                </c:pt>
                <c:pt idx="104">
                  <c:v>1.4410876130000001</c:v>
                </c:pt>
                <c:pt idx="105">
                  <c:v>0.27200000000000002</c:v>
                </c:pt>
                <c:pt idx="106">
                  <c:v>0.95</c:v>
                </c:pt>
                <c:pt idx="107">
                  <c:v>0.54055133840000003</c:v>
                </c:pt>
                <c:pt idx="108">
                  <c:v>0.37597911229999997</c:v>
                </c:pt>
                <c:pt idx="109">
                  <c:v>0.37847222219999999</c:v>
                </c:pt>
                <c:pt idx="110">
                  <c:v>0.52631578950000002</c:v>
                </c:pt>
                <c:pt idx="111">
                  <c:v>1.8468864469999999</c:v>
                </c:pt>
                <c:pt idx="112">
                  <c:v>0.21057294739999999</c:v>
                </c:pt>
                <c:pt idx="113">
                  <c:v>3.3805031450000002E-2</c:v>
                </c:pt>
                <c:pt idx="114">
                  <c:v>0.55000000000000004</c:v>
                </c:pt>
                <c:pt idx="115">
                  <c:v>7.4498567340000002E-2</c:v>
                </c:pt>
                <c:pt idx="116">
                  <c:v>1.2702702699999999</c:v>
                </c:pt>
                <c:pt idx="117">
                  <c:v>2.153846154</c:v>
                </c:pt>
                <c:pt idx="118">
                  <c:v>1.149651972</c:v>
                </c:pt>
                <c:pt idx="119">
                  <c:v>2.625</c:v>
                </c:pt>
                <c:pt idx="120">
                  <c:v>5.4428571430000003</c:v>
                </c:pt>
                <c:pt idx="121">
                  <c:v>0.32142857139999997</c:v>
                </c:pt>
                <c:pt idx="122">
                  <c:v>1.428571429</c:v>
                </c:pt>
                <c:pt idx="123">
                  <c:v>9.8571428569999995</c:v>
                </c:pt>
                <c:pt idx="124">
                  <c:v>0.2385786802</c:v>
                </c:pt>
                <c:pt idx="125">
                  <c:v>0.2404371585</c:v>
                </c:pt>
                <c:pt idx="126">
                  <c:v>11.212121209999999</c:v>
                </c:pt>
                <c:pt idx="127">
                  <c:v>0.27777777780000001</c:v>
                </c:pt>
                <c:pt idx="128">
                  <c:v>1.9402985070000001</c:v>
                </c:pt>
                <c:pt idx="129">
                  <c:v>0.52631578950000002</c:v>
                </c:pt>
                <c:pt idx="130">
                  <c:v>0.101010101</c:v>
                </c:pt>
                <c:pt idx="131">
                  <c:v>0.68288590599999999</c:v>
                </c:pt>
                <c:pt idx="132">
                  <c:v>1.972440945</c:v>
                </c:pt>
                <c:pt idx="133">
                  <c:v>14.26530612</c:v>
                </c:pt>
                <c:pt idx="134">
                  <c:v>2.8977272730000001</c:v>
                </c:pt>
                <c:pt idx="135">
                  <c:v>6.183908046</c:v>
                </c:pt>
                <c:pt idx="136">
                  <c:v>4.0510204080000003</c:v>
                </c:pt>
                <c:pt idx="137">
                  <c:v>4.80952381</c:v>
                </c:pt>
                <c:pt idx="138">
                  <c:v>23.162162160000001</c:v>
                </c:pt>
                <c:pt idx="139">
                  <c:v>7.0171673820000002</c:v>
                </c:pt>
                <c:pt idx="140">
                  <c:v>24.623762379999999</c:v>
                </c:pt>
                <c:pt idx="141">
                  <c:v>25.75333333</c:v>
                </c:pt>
                <c:pt idx="142">
                  <c:v>53.965317919999997</c:v>
                </c:pt>
                <c:pt idx="143">
                  <c:v>55.669683259999999</c:v>
                </c:pt>
                <c:pt idx="144">
                  <c:v>9.6069869000000002E-2</c:v>
                </c:pt>
                <c:pt idx="145">
                  <c:v>0.42783505150000001</c:v>
                </c:pt>
                <c:pt idx="146">
                  <c:v>0.49523809520000001</c:v>
                </c:pt>
                <c:pt idx="147">
                  <c:v>0.17322834649999999</c:v>
                </c:pt>
                <c:pt idx="148">
                  <c:v>4.3733681459999998</c:v>
                </c:pt>
                <c:pt idx="149">
                  <c:v>2.2839506169999999</c:v>
                </c:pt>
                <c:pt idx="150">
                  <c:v>1.313432836</c:v>
                </c:pt>
                <c:pt idx="151">
                  <c:v>0.18285714289999999</c:v>
                </c:pt>
                <c:pt idx="152">
                  <c:v>548.0392157</c:v>
                </c:pt>
                <c:pt idx="153">
                  <c:v>714.16417909999996</c:v>
                </c:pt>
                <c:pt idx="154">
                  <c:v>848.42105260000005</c:v>
                </c:pt>
                <c:pt idx="155">
                  <c:v>625.15942029999997</c:v>
                </c:pt>
                <c:pt idx="156">
                  <c:v>845.03846150000004</c:v>
                </c:pt>
                <c:pt idx="157">
                  <c:v>0.66666666669999997</c:v>
                </c:pt>
                <c:pt idx="158">
                  <c:v>0.51162790700000005</c:v>
                </c:pt>
                <c:pt idx="159">
                  <c:v>0.52777777780000001</c:v>
                </c:pt>
                <c:pt idx="160">
                  <c:v>0.1071428571</c:v>
                </c:pt>
                <c:pt idx="161">
                  <c:v>0.25067385440000001</c:v>
                </c:pt>
                <c:pt idx="162">
                  <c:v>0.53815261039999995</c:v>
                </c:pt>
                <c:pt idx="163">
                  <c:v>0.16387959869999999</c:v>
                </c:pt>
                <c:pt idx="164">
                  <c:v>0.2028493894</c:v>
                </c:pt>
                <c:pt idx="165">
                  <c:v>0.27180527380000002</c:v>
                </c:pt>
                <c:pt idx="166">
                  <c:v>0.43354309689999998</c:v>
                </c:pt>
                <c:pt idx="167">
                  <c:v>0.47398477160000002</c:v>
                </c:pt>
                <c:pt idx="168">
                  <c:v>1.793137016</c:v>
                </c:pt>
                <c:pt idx="169">
                  <c:v>0.31133671740000002</c:v>
                </c:pt>
                <c:pt idx="170">
                  <c:v>0.72864321610000005</c:v>
                </c:pt>
                <c:pt idx="171">
                  <c:v>1.213429257</c:v>
                </c:pt>
                <c:pt idx="172">
                  <c:v>0.12474926980000001</c:v>
                </c:pt>
                <c:pt idx="173">
                  <c:v>84.232804229999999</c:v>
                </c:pt>
                <c:pt idx="174">
                  <c:v>0.52252252249999998</c:v>
                </c:pt>
                <c:pt idx="175">
                  <c:v>1181.1866669999999</c:v>
                </c:pt>
                <c:pt idx="176">
                  <c:v>4.6914285710000003</c:v>
                </c:pt>
                <c:pt idx="177">
                  <c:v>8.0404040400000003</c:v>
                </c:pt>
                <c:pt idx="178">
                  <c:v>2.8658536589999999</c:v>
                </c:pt>
                <c:pt idx="179">
                  <c:v>18.106194689999999</c:v>
                </c:pt>
                <c:pt idx="180">
                  <c:v>1.588235294</c:v>
                </c:pt>
                <c:pt idx="181">
                  <c:v>1160.8118810000001</c:v>
                </c:pt>
                <c:pt idx="182">
                  <c:v>853.87417219999998</c:v>
                </c:pt>
                <c:pt idx="183">
                  <c:v>2.0172413790000001</c:v>
                </c:pt>
                <c:pt idx="184">
                  <c:v>13.203389830000001</c:v>
                </c:pt>
                <c:pt idx="185">
                  <c:v>35.77419355</c:v>
                </c:pt>
                <c:pt idx="186">
                  <c:v>428.61224490000001</c:v>
                </c:pt>
                <c:pt idx="187">
                  <c:v>0.2051971326</c:v>
                </c:pt>
                <c:pt idx="188">
                  <c:v>0.6</c:v>
                </c:pt>
                <c:pt idx="189">
                  <c:v>0.26608346999999999</c:v>
                </c:pt>
                <c:pt idx="190">
                  <c:v>0.2461538462</c:v>
                </c:pt>
                <c:pt idx="191">
                  <c:v>0.24341940340000001</c:v>
                </c:pt>
                <c:pt idx="192">
                  <c:v>0.27559055119999998</c:v>
                </c:pt>
                <c:pt idx="193">
                  <c:v>0.30296018289999999</c:v>
                </c:pt>
                <c:pt idx="194">
                  <c:v>0.200538358</c:v>
                </c:pt>
                <c:pt idx="195">
                  <c:v>0.3376060045</c:v>
                </c:pt>
                <c:pt idx="196">
                  <c:v>0.73642172520000004</c:v>
                </c:pt>
                <c:pt idx="197">
                  <c:v>0.47510373439999998</c:v>
                </c:pt>
                <c:pt idx="198">
                  <c:v>0.70687237030000005</c:v>
                </c:pt>
                <c:pt idx="199">
                  <c:v>0.50476190480000005</c:v>
                </c:pt>
                <c:pt idx="200">
                  <c:v>1.1832946639999999</c:v>
                </c:pt>
                <c:pt idx="201">
                  <c:v>0.10734463280000001</c:v>
                </c:pt>
                <c:pt idx="202">
                  <c:v>0.42754820939999999</c:v>
                </c:pt>
                <c:pt idx="203">
                  <c:v>0.5408163265</c:v>
                </c:pt>
                <c:pt idx="204">
                  <c:v>0.4382239382</c:v>
                </c:pt>
                <c:pt idx="205">
                  <c:v>0.1369047619</c:v>
                </c:pt>
                <c:pt idx="206">
                  <c:v>0.49747245629999998</c:v>
                </c:pt>
                <c:pt idx="207">
                  <c:v>0.88888888889999995</c:v>
                </c:pt>
                <c:pt idx="208">
                  <c:v>0.35697917699999998</c:v>
                </c:pt>
                <c:pt idx="209">
                  <c:v>0.11956521740000001</c:v>
                </c:pt>
                <c:pt idx="210">
                  <c:v>1.9694055939999999</c:v>
                </c:pt>
                <c:pt idx="211">
                  <c:v>0.35338345859999998</c:v>
                </c:pt>
                <c:pt idx="212">
                  <c:v>0.41664707270000001</c:v>
                </c:pt>
                <c:pt idx="213">
                  <c:v>0.22404371579999999</c:v>
                </c:pt>
                <c:pt idx="214">
                  <c:v>0.40391372959999999</c:v>
                </c:pt>
                <c:pt idx="215">
                  <c:v>0.42241379309999999</c:v>
                </c:pt>
                <c:pt idx="216">
                  <c:v>0.20980926429999999</c:v>
                </c:pt>
                <c:pt idx="217">
                  <c:v>0.640625</c:v>
                </c:pt>
                <c:pt idx="218">
                  <c:v>0.59259259259999997</c:v>
                </c:pt>
                <c:pt idx="219">
                  <c:v>0.27333333329999998</c:v>
                </c:pt>
                <c:pt idx="220">
                  <c:v>0.2102102102</c:v>
                </c:pt>
                <c:pt idx="221">
                  <c:v>0.93103448280000001</c:v>
                </c:pt>
                <c:pt idx="222">
                  <c:v>0.21168687980000001</c:v>
                </c:pt>
                <c:pt idx="223">
                  <c:v>0.84046692609999996</c:v>
                </c:pt>
                <c:pt idx="224">
                  <c:v>0.2413267251</c:v>
                </c:pt>
                <c:pt idx="225">
                  <c:v>0.62588904690000002</c:v>
                </c:pt>
                <c:pt idx="226">
                  <c:v>0.30234597680000003</c:v>
                </c:pt>
                <c:pt idx="227">
                  <c:v>0.49695740370000002</c:v>
                </c:pt>
                <c:pt idx="228">
                  <c:v>0.21363563790000001</c:v>
                </c:pt>
                <c:pt idx="229">
                  <c:v>0.3491864831</c:v>
                </c:pt>
                <c:pt idx="230">
                  <c:v>0.201509099</c:v>
                </c:pt>
                <c:pt idx="231">
                  <c:v>0.49461312439999999</c:v>
                </c:pt>
                <c:pt idx="232">
                  <c:v>0.58333333330000003</c:v>
                </c:pt>
                <c:pt idx="233">
                  <c:v>1.9</c:v>
                </c:pt>
                <c:pt idx="234">
                  <c:v>0.3235294118</c:v>
                </c:pt>
                <c:pt idx="235">
                  <c:v>1.2647058819999999</c:v>
                </c:pt>
                <c:pt idx="236">
                  <c:v>7.0347826089999996</c:v>
                </c:pt>
                <c:pt idx="237">
                  <c:v>144.14583329999999</c:v>
                </c:pt>
                <c:pt idx="238">
                  <c:v>62.893617020000001</c:v>
                </c:pt>
                <c:pt idx="239">
                  <c:v>2.115183246</c:v>
                </c:pt>
                <c:pt idx="240">
                  <c:v>0.57894736840000005</c:v>
                </c:pt>
                <c:pt idx="241">
                  <c:v>3.9512195120000002</c:v>
                </c:pt>
                <c:pt idx="242">
                  <c:v>1.4536585369999999</c:v>
                </c:pt>
                <c:pt idx="243">
                  <c:v>2.461538462</c:v>
                </c:pt>
                <c:pt idx="244">
                  <c:v>1.8715083800000001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98-4066-A9CA-E143D54EF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936032"/>
        <c:axId val="44193062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ratioOfAvg_5_2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shade val="65000"/>
                      </a:schemeClr>
                    </a:solidFill>
                    <a:ln w="9525">
                      <a:solidFill>
                        <a:schemeClr val="accent2">
                          <a:shade val="65000"/>
                        </a:schemeClr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accent2">
                          <a:shade val="65000"/>
                        </a:schemeClr>
                      </a:solidFill>
                      <a:prstDash val="sysDot"/>
                    </a:ln>
                    <a:effectLst/>
                  </c:spPr>
                  <c:trendlineType val="power"/>
                  <c:dispRSqr val="0"/>
                  <c:dispEq val="0"/>
                </c:trendline>
                <c:xVal>
                  <c:numRef>
                    <c:extLst>
                      <c:ext uri="{02D57815-91ED-43cb-92C2-25804820EDAC}">
                        <c15:formulaRef>
                          <c15:sqref>Sheet1!$A$2:$A$1000</c15:sqref>
                        </c15:formulaRef>
                      </c:ext>
                    </c:extLst>
                    <c:numCache>
                      <c:formatCode>General</c:formatCode>
                      <c:ptCount val="999"/>
                      <c:pt idx="0">
                        <c:v>57364.666669999999</c:v>
                      </c:pt>
                      <c:pt idx="1">
                        <c:v>740604.66669999994</c:v>
                      </c:pt>
                      <c:pt idx="2">
                        <c:v>67.666666669999998</c:v>
                      </c:pt>
                      <c:pt idx="3">
                        <c:v>64.666666669999998</c:v>
                      </c:pt>
                      <c:pt idx="4">
                        <c:v>60.333333330000002</c:v>
                      </c:pt>
                      <c:pt idx="5">
                        <c:v>68</c:v>
                      </c:pt>
                      <c:pt idx="6">
                        <c:v>52</c:v>
                      </c:pt>
                      <c:pt idx="7">
                        <c:v>82</c:v>
                      </c:pt>
                      <c:pt idx="8">
                        <c:v>744138</c:v>
                      </c:pt>
                      <c:pt idx="9">
                        <c:v>368889</c:v>
                      </c:pt>
                      <c:pt idx="10">
                        <c:v>71.666666669999998</c:v>
                      </c:pt>
                      <c:pt idx="11">
                        <c:v>57.666666669999998</c:v>
                      </c:pt>
                      <c:pt idx="12">
                        <c:v>86</c:v>
                      </c:pt>
                      <c:pt idx="13">
                        <c:v>69.333333330000002</c:v>
                      </c:pt>
                      <c:pt idx="14">
                        <c:v>78</c:v>
                      </c:pt>
                      <c:pt idx="15">
                        <c:v>87</c:v>
                      </c:pt>
                      <c:pt idx="16">
                        <c:v>2625</c:v>
                      </c:pt>
                      <c:pt idx="17">
                        <c:v>74.333333330000002</c:v>
                      </c:pt>
                      <c:pt idx="18">
                        <c:v>92</c:v>
                      </c:pt>
                      <c:pt idx="19">
                        <c:v>61.333333330000002</c:v>
                      </c:pt>
                      <c:pt idx="20">
                        <c:v>4110.6666670000004</c:v>
                      </c:pt>
                      <c:pt idx="21">
                        <c:v>52.666666669999998</c:v>
                      </c:pt>
                      <c:pt idx="22">
                        <c:v>101.66666669999999</c:v>
                      </c:pt>
                      <c:pt idx="23">
                        <c:v>100</c:v>
                      </c:pt>
                      <c:pt idx="24">
                        <c:v>1635.666667</c:v>
                      </c:pt>
                      <c:pt idx="25">
                        <c:v>84</c:v>
                      </c:pt>
                      <c:pt idx="26">
                        <c:v>156.66666670000001</c:v>
                      </c:pt>
                      <c:pt idx="27">
                        <c:v>136.33333329999999</c:v>
                      </c:pt>
                      <c:pt idx="28">
                        <c:v>144.66666670000001</c:v>
                      </c:pt>
                      <c:pt idx="29">
                        <c:v>118.33333330000001</c:v>
                      </c:pt>
                      <c:pt idx="30">
                        <c:v>529</c:v>
                      </c:pt>
                      <c:pt idx="31">
                        <c:v>1643.333333</c:v>
                      </c:pt>
                      <c:pt idx="32">
                        <c:v>3788.333333</c:v>
                      </c:pt>
                      <c:pt idx="33">
                        <c:v>1456.666667</c:v>
                      </c:pt>
                      <c:pt idx="34">
                        <c:v>6772</c:v>
                      </c:pt>
                      <c:pt idx="35">
                        <c:v>1261.666667</c:v>
                      </c:pt>
                      <c:pt idx="36">
                        <c:v>4694.6666670000004</c:v>
                      </c:pt>
                      <c:pt idx="37">
                        <c:v>56</c:v>
                      </c:pt>
                      <c:pt idx="38">
                        <c:v>91</c:v>
                      </c:pt>
                      <c:pt idx="39">
                        <c:v>67.666666669999998</c:v>
                      </c:pt>
                      <c:pt idx="40">
                        <c:v>67</c:v>
                      </c:pt>
                      <c:pt idx="41">
                        <c:v>66.333333330000002</c:v>
                      </c:pt>
                      <c:pt idx="42">
                        <c:v>58</c:v>
                      </c:pt>
                      <c:pt idx="43">
                        <c:v>1119.333333</c:v>
                      </c:pt>
                      <c:pt idx="44">
                        <c:v>4685</c:v>
                      </c:pt>
                      <c:pt idx="45">
                        <c:v>76.333333330000002</c:v>
                      </c:pt>
                      <c:pt idx="46">
                        <c:v>72.333333330000002</c:v>
                      </c:pt>
                      <c:pt idx="47">
                        <c:v>63.666666669999998</c:v>
                      </c:pt>
                      <c:pt idx="48">
                        <c:v>54.666666669999998</c:v>
                      </c:pt>
                      <c:pt idx="49">
                        <c:v>74.666666669999998</c:v>
                      </c:pt>
                      <c:pt idx="50">
                        <c:v>52.666666669999998</c:v>
                      </c:pt>
                      <c:pt idx="51">
                        <c:v>56.333333330000002</c:v>
                      </c:pt>
                      <c:pt idx="52">
                        <c:v>35</c:v>
                      </c:pt>
                      <c:pt idx="53">
                        <c:v>59</c:v>
                      </c:pt>
                      <c:pt idx="54">
                        <c:v>65.333333330000002</c:v>
                      </c:pt>
                      <c:pt idx="55">
                        <c:v>37.666666669999998</c:v>
                      </c:pt>
                      <c:pt idx="56">
                        <c:v>91.666666669999998</c:v>
                      </c:pt>
                      <c:pt idx="57">
                        <c:v>1234</c:v>
                      </c:pt>
                      <c:pt idx="58">
                        <c:v>2623.666667</c:v>
                      </c:pt>
                      <c:pt idx="59">
                        <c:v>96.333333330000002</c:v>
                      </c:pt>
                      <c:pt idx="60">
                        <c:v>46.666666669999998</c:v>
                      </c:pt>
                      <c:pt idx="61">
                        <c:v>433.66666670000001</c:v>
                      </c:pt>
                      <c:pt idx="62">
                        <c:v>189</c:v>
                      </c:pt>
                      <c:pt idx="63">
                        <c:v>1018.666667</c:v>
                      </c:pt>
                      <c:pt idx="64">
                        <c:v>1054.333333</c:v>
                      </c:pt>
                      <c:pt idx="65">
                        <c:v>414663.3333</c:v>
                      </c:pt>
                      <c:pt idx="66">
                        <c:v>4551.3333329999996</c:v>
                      </c:pt>
                      <c:pt idx="67">
                        <c:v>466623.6667</c:v>
                      </c:pt>
                      <c:pt idx="68">
                        <c:v>455020.3333</c:v>
                      </c:pt>
                      <c:pt idx="69">
                        <c:v>3707.333333</c:v>
                      </c:pt>
                      <c:pt idx="70">
                        <c:v>14442.333329999999</c:v>
                      </c:pt>
                      <c:pt idx="71">
                        <c:v>178814.3333</c:v>
                      </c:pt>
                      <c:pt idx="72">
                        <c:v>13178.333329999999</c:v>
                      </c:pt>
                      <c:pt idx="73">
                        <c:v>150318</c:v>
                      </c:pt>
                      <c:pt idx="74">
                        <c:v>78.666666669999998</c:v>
                      </c:pt>
                      <c:pt idx="75">
                        <c:v>119.33333330000001</c:v>
                      </c:pt>
                      <c:pt idx="76">
                        <c:v>1344</c:v>
                      </c:pt>
                      <c:pt idx="77">
                        <c:v>1354</c:v>
                      </c:pt>
                      <c:pt idx="78">
                        <c:v>11091.666670000001</c:v>
                      </c:pt>
                      <c:pt idx="79">
                        <c:v>911.66666669999995</c:v>
                      </c:pt>
                      <c:pt idx="80">
                        <c:v>811.33333330000005</c:v>
                      </c:pt>
                      <c:pt idx="81">
                        <c:v>74.333333330000002</c:v>
                      </c:pt>
                      <c:pt idx="82">
                        <c:v>61</c:v>
                      </c:pt>
                      <c:pt idx="83">
                        <c:v>59.666666669999998</c:v>
                      </c:pt>
                      <c:pt idx="84">
                        <c:v>111.33333330000001</c:v>
                      </c:pt>
                      <c:pt idx="85">
                        <c:v>67.666666669999998</c:v>
                      </c:pt>
                      <c:pt idx="86">
                        <c:v>41.666666669999998</c:v>
                      </c:pt>
                      <c:pt idx="87">
                        <c:v>49.666666669999998</c:v>
                      </c:pt>
                      <c:pt idx="88">
                        <c:v>37.333333330000002</c:v>
                      </c:pt>
                      <c:pt idx="89">
                        <c:v>52</c:v>
                      </c:pt>
                      <c:pt idx="90">
                        <c:v>46</c:v>
                      </c:pt>
                      <c:pt idx="91">
                        <c:v>39</c:v>
                      </c:pt>
                      <c:pt idx="92">
                        <c:v>2909</c:v>
                      </c:pt>
                      <c:pt idx="93">
                        <c:v>75</c:v>
                      </c:pt>
                      <c:pt idx="94">
                        <c:v>137.66666670000001</c:v>
                      </c:pt>
                      <c:pt idx="95">
                        <c:v>375935.6667</c:v>
                      </c:pt>
                      <c:pt idx="96">
                        <c:v>65.333333330000002</c:v>
                      </c:pt>
                      <c:pt idx="97">
                        <c:v>39.333333330000002</c:v>
                      </c:pt>
                      <c:pt idx="98">
                        <c:v>60.333333330000002</c:v>
                      </c:pt>
                      <c:pt idx="99">
                        <c:v>2217.666667</c:v>
                      </c:pt>
                      <c:pt idx="100">
                        <c:v>62.333333330000002</c:v>
                      </c:pt>
                      <c:pt idx="101">
                        <c:v>53.333333330000002</c:v>
                      </c:pt>
                      <c:pt idx="102">
                        <c:v>1251.666667</c:v>
                      </c:pt>
                      <c:pt idx="103">
                        <c:v>70.333333330000002</c:v>
                      </c:pt>
                      <c:pt idx="104">
                        <c:v>48.333333330000002</c:v>
                      </c:pt>
                      <c:pt idx="105">
                        <c:v>43.333333330000002</c:v>
                      </c:pt>
                      <c:pt idx="106">
                        <c:v>59.666666669999998</c:v>
                      </c:pt>
                      <c:pt idx="107">
                        <c:v>50.666666669999998</c:v>
                      </c:pt>
                      <c:pt idx="108">
                        <c:v>81.666666669999998</c:v>
                      </c:pt>
                      <c:pt idx="109">
                        <c:v>47.333333330000002</c:v>
                      </c:pt>
                      <c:pt idx="110">
                        <c:v>54.666666669999998</c:v>
                      </c:pt>
                      <c:pt idx="111">
                        <c:v>80</c:v>
                      </c:pt>
                      <c:pt idx="112">
                        <c:v>57.666666669999998</c:v>
                      </c:pt>
                      <c:pt idx="113">
                        <c:v>62.666666669999998</c:v>
                      </c:pt>
                      <c:pt idx="114">
                        <c:v>93.333333330000002</c:v>
                      </c:pt>
                      <c:pt idx="115">
                        <c:v>136</c:v>
                      </c:pt>
                      <c:pt idx="116">
                        <c:v>362</c:v>
                      </c:pt>
                      <c:pt idx="117">
                        <c:v>748</c:v>
                      </c:pt>
                      <c:pt idx="118">
                        <c:v>36.666666669999998</c:v>
                      </c:pt>
                      <c:pt idx="119">
                        <c:v>123.66666669999999</c:v>
                      </c:pt>
                      <c:pt idx="120">
                        <c:v>2009.666667</c:v>
                      </c:pt>
                      <c:pt idx="121">
                        <c:v>39.333333330000002</c:v>
                      </c:pt>
                      <c:pt idx="122">
                        <c:v>242</c:v>
                      </c:pt>
                      <c:pt idx="123">
                        <c:v>1876.333333</c:v>
                      </c:pt>
                      <c:pt idx="124">
                        <c:v>45.666666669999998</c:v>
                      </c:pt>
                      <c:pt idx="125">
                        <c:v>96.666666669999998</c:v>
                      </c:pt>
                      <c:pt idx="126">
                        <c:v>2079.333333</c:v>
                      </c:pt>
                      <c:pt idx="127">
                        <c:v>2666</c:v>
                      </c:pt>
                      <c:pt idx="128">
                        <c:v>717.33333330000005</c:v>
                      </c:pt>
                      <c:pt idx="129">
                        <c:v>395.33333329999999</c:v>
                      </c:pt>
                      <c:pt idx="130">
                        <c:v>157.66666670000001</c:v>
                      </c:pt>
                      <c:pt idx="131">
                        <c:v>1290.666667</c:v>
                      </c:pt>
                      <c:pt idx="132">
                        <c:v>1221</c:v>
                      </c:pt>
                      <c:pt idx="133">
                        <c:v>3825.333333</c:v>
                      </c:pt>
                      <c:pt idx="134">
                        <c:v>874.66666669999995</c:v>
                      </c:pt>
                      <c:pt idx="135">
                        <c:v>1527.666667</c:v>
                      </c:pt>
                      <c:pt idx="136">
                        <c:v>3731</c:v>
                      </c:pt>
                      <c:pt idx="137">
                        <c:v>1163.666667</c:v>
                      </c:pt>
                      <c:pt idx="138">
                        <c:v>14397</c:v>
                      </c:pt>
                      <c:pt idx="139">
                        <c:v>4854.3333329999996</c:v>
                      </c:pt>
                      <c:pt idx="140">
                        <c:v>4556</c:v>
                      </c:pt>
                      <c:pt idx="141">
                        <c:v>6636</c:v>
                      </c:pt>
                      <c:pt idx="142">
                        <c:v>4589</c:v>
                      </c:pt>
                      <c:pt idx="143">
                        <c:v>4656.6666670000004</c:v>
                      </c:pt>
                      <c:pt idx="144">
                        <c:v>46.333333330000002</c:v>
                      </c:pt>
                      <c:pt idx="145">
                        <c:v>103.66666669999999</c:v>
                      </c:pt>
                      <c:pt idx="146">
                        <c:v>56.666666669999998</c:v>
                      </c:pt>
                      <c:pt idx="147">
                        <c:v>54.666666669999998</c:v>
                      </c:pt>
                      <c:pt idx="148">
                        <c:v>5125.3333329999996</c:v>
                      </c:pt>
                      <c:pt idx="149">
                        <c:v>819.33333330000005</c:v>
                      </c:pt>
                      <c:pt idx="150">
                        <c:v>86</c:v>
                      </c:pt>
                      <c:pt idx="151">
                        <c:v>92</c:v>
                      </c:pt>
                      <c:pt idx="152">
                        <c:v>60069</c:v>
                      </c:pt>
                      <c:pt idx="153">
                        <c:v>63766.333330000001</c:v>
                      </c:pt>
                      <c:pt idx="154">
                        <c:v>97422.666670000006</c:v>
                      </c:pt>
                      <c:pt idx="155">
                        <c:v>97504.333329999994</c:v>
                      </c:pt>
                      <c:pt idx="156">
                        <c:v>55592.333330000001</c:v>
                      </c:pt>
                      <c:pt idx="157">
                        <c:v>60.666666669999998</c:v>
                      </c:pt>
                      <c:pt idx="158">
                        <c:v>77.666666669999998</c:v>
                      </c:pt>
                      <c:pt idx="159">
                        <c:v>74.333333330000002</c:v>
                      </c:pt>
                      <c:pt idx="160">
                        <c:v>79</c:v>
                      </c:pt>
                      <c:pt idx="161">
                        <c:v>53</c:v>
                      </c:pt>
                      <c:pt idx="162">
                        <c:v>72</c:v>
                      </c:pt>
                      <c:pt idx="163">
                        <c:v>83.333333330000002</c:v>
                      </c:pt>
                      <c:pt idx="164">
                        <c:v>163.33333329999999</c:v>
                      </c:pt>
                      <c:pt idx="165">
                        <c:v>100.33333330000001</c:v>
                      </c:pt>
                      <c:pt idx="166">
                        <c:v>866.66666669999995</c:v>
                      </c:pt>
                      <c:pt idx="167">
                        <c:v>436</c:v>
                      </c:pt>
                      <c:pt idx="168">
                        <c:v>1796</c:v>
                      </c:pt>
                      <c:pt idx="169">
                        <c:v>101.66666669999999</c:v>
                      </c:pt>
                      <c:pt idx="170">
                        <c:v>93.666666669999998</c:v>
                      </c:pt>
                      <c:pt idx="171">
                        <c:v>26.666666670000001</c:v>
                      </c:pt>
                      <c:pt idx="172">
                        <c:v>85.666666669999998</c:v>
                      </c:pt>
                      <c:pt idx="173">
                        <c:v>83.666666669999998</c:v>
                      </c:pt>
                      <c:pt idx="174">
                        <c:v>103.66666669999999</c:v>
                      </c:pt>
                      <c:pt idx="175">
                        <c:v>107827</c:v>
                      </c:pt>
                      <c:pt idx="176">
                        <c:v>2257.333333</c:v>
                      </c:pt>
                      <c:pt idx="177">
                        <c:v>2836.666667</c:v>
                      </c:pt>
                      <c:pt idx="178">
                        <c:v>3712</c:v>
                      </c:pt>
                      <c:pt idx="179">
                        <c:v>2974.666667</c:v>
                      </c:pt>
                      <c:pt idx="180">
                        <c:v>92.333333330000002</c:v>
                      </c:pt>
                      <c:pt idx="181">
                        <c:v>273390.3333</c:v>
                      </c:pt>
                      <c:pt idx="182">
                        <c:v>307477.6667</c:v>
                      </c:pt>
                      <c:pt idx="183">
                        <c:v>353.66666670000001</c:v>
                      </c:pt>
                      <c:pt idx="184">
                        <c:v>5869.3333329999996</c:v>
                      </c:pt>
                      <c:pt idx="185">
                        <c:v>2806</c:v>
                      </c:pt>
                      <c:pt idx="186">
                        <c:v>60924.333330000001</c:v>
                      </c:pt>
                      <c:pt idx="187">
                        <c:v>64</c:v>
                      </c:pt>
                      <c:pt idx="188">
                        <c:v>57.333333330000002</c:v>
                      </c:pt>
                      <c:pt idx="189">
                        <c:v>220</c:v>
                      </c:pt>
                      <c:pt idx="190">
                        <c:v>66.666666669999998</c:v>
                      </c:pt>
                      <c:pt idx="191">
                        <c:v>247</c:v>
                      </c:pt>
                      <c:pt idx="192">
                        <c:v>76.333333330000002</c:v>
                      </c:pt>
                      <c:pt idx="193">
                        <c:v>335</c:v>
                      </c:pt>
                      <c:pt idx="194">
                        <c:v>82</c:v>
                      </c:pt>
                      <c:pt idx="195">
                        <c:v>671</c:v>
                      </c:pt>
                      <c:pt idx="196">
                        <c:v>140.66666670000001</c:v>
                      </c:pt>
                      <c:pt idx="197">
                        <c:v>136.33333329999999</c:v>
                      </c:pt>
                      <c:pt idx="198">
                        <c:v>129.66666670000001</c:v>
                      </c:pt>
                      <c:pt idx="199">
                        <c:v>249</c:v>
                      </c:pt>
                      <c:pt idx="200">
                        <c:v>87.333333330000002</c:v>
                      </c:pt>
                      <c:pt idx="201">
                        <c:v>56.666666669999998</c:v>
                      </c:pt>
                      <c:pt idx="202">
                        <c:v>137.66666670000001</c:v>
                      </c:pt>
                      <c:pt idx="203">
                        <c:v>67</c:v>
                      </c:pt>
                      <c:pt idx="204">
                        <c:v>128.33333329999999</c:v>
                      </c:pt>
                      <c:pt idx="205">
                        <c:v>62.666666669999998</c:v>
                      </c:pt>
                      <c:pt idx="206">
                        <c:v>192.66666670000001</c:v>
                      </c:pt>
                      <c:pt idx="207">
                        <c:v>62.333333330000002</c:v>
                      </c:pt>
                      <c:pt idx="208">
                        <c:v>359.33333329999999</c:v>
                      </c:pt>
                      <c:pt idx="209">
                        <c:v>67.666666669999998</c:v>
                      </c:pt>
                      <c:pt idx="210">
                        <c:v>623</c:v>
                      </c:pt>
                      <c:pt idx="211">
                        <c:v>35.333333330000002</c:v>
                      </c:pt>
                      <c:pt idx="212">
                        <c:v>322.33333329999999</c:v>
                      </c:pt>
                      <c:pt idx="213">
                        <c:v>47.333333330000002</c:v>
                      </c:pt>
                      <c:pt idx="214">
                        <c:v>453</c:v>
                      </c:pt>
                      <c:pt idx="215">
                        <c:v>59.333333330000002</c:v>
                      </c:pt>
                      <c:pt idx="216">
                        <c:v>49.666666669999998</c:v>
                      </c:pt>
                      <c:pt idx="217">
                        <c:v>56</c:v>
                      </c:pt>
                      <c:pt idx="218">
                        <c:v>76.333333330000002</c:v>
                      </c:pt>
                      <c:pt idx="219">
                        <c:v>51</c:v>
                      </c:pt>
                      <c:pt idx="220">
                        <c:v>112.66666669999999</c:v>
                      </c:pt>
                      <c:pt idx="221">
                        <c:v>84.333333330000002</c:v>
                      </c:pt>
                      <c:pt idx="222">
                        <c:v>128.66666670000001</c:v>
                      </c:pt>
                      <c:pt idx="223">
                        <c:v>136.66666670000001</c:v>
                      </c:pt>
                      <c:pt idx="224">
                        <c:v>150</c:v>
                      </c:pt>
                      <c:pt idx="225">
                        <c:v>132.33333329999999</c:v>
                      </c:pt>
                      <c:pt idx="226">
                        <c:v>177.33333329999999</c:v>
                      </c:pt>
                      <c:pt idx="227">
                        <c:v>117.66666669999999</c:v>
                      </c:pt>
                      <c:pt idx="228">
                        <c:v>276</c:v>
                      </c:pt>
                      <c:pt idx="229">
                        <c:v>201.66666670000001</c:v>
                      </c:pt>
                      <c:pt idx="230">
                        <c:v>288</c:v>
                      </c:pt>
                      <c:pt idx="231">
                        <c:v>204.33333329999999</c:v>
                      </c:pt>
                      <c:pt idx="232">
                        <c:v>44.333333330000002</c:v>
                      </c:pt>
                      <c:pt idx="233">
                        <c:v>62.666666669999998</c:v>
                      </c:pt>
                      <c:pt idx="234">
                        <c:v>61</c:v>
                      </c:pt>
                      <c:pt idx="235">
                        <c:v>153.33333329999999</c:v>
                      </c:pt>
                      <c:pt idx="236">
                        <c:v>1307.666667</c:v>
                      </c:pt>
                      <c:pt idx="237">
                        <c:v>17284</c:v>
                      </c:pt>
                      <c:pt idx="238">
                        <c:v>5409.3333329999996</c:v>
                      </c:pt>
                      <c:pt idx="239">
                        <c:v>724.66666669999995</c:v>
                      </c:pt>
                      <c:pt idx="240">
                        <c:v>89.666666669999998</c:v>
                      </c:pt>
                      <c:pt idx="241">
                        <c:v>719.33333330000005</c:v>
                      </c:pt>
                      <c:pt idx="242">
                        <c:v>793</c:v>
                      </c:pt>
                      <c:pt idx="243">
                        <c:v>1144.666667</c:v>
                      </c:pt>
                      <c:pt idx="244">
                        <c:v>911.33333330000005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Sheet1!$B$2:$B$1000</c15:sqref>
                        </c15:formulaRef>
                      </c:ext>
                    </c:extLst>
                    <c:numCache>
                      <c:formatCode>General</c:formatCode>
                      <c:ptCount val="999"/>
                      <c:pt idx="0">
                        <c:v>2176.1538460000002</c:v>
                      </c:pt>
                      <c:pt idx="1">
                        <c:v>2568.5996839999998</c:v>
                      </c:pt>
                      <c:pt idx="2">
                        <c:v>1.181818182</c:v>
                      </c:pt>
                      <c:pt idx="3">
                        <c:v>0.72916666669999997</c:v>
                      </c:pt>
                      <c:pt idx="4">
                        <c:v>0.23529411759999999</c:v>
                      </c:pt>
                      <c:pt idx="5">
                        <c:v>1.0869565219999999</c:v>
                      </c:pt>
                      <c:pt idx="6">
                        <c:v>0.73913043479999996</c:v>
                      </c:pt>
                      <c:pt idx="7">
                        <c:v>0.41666666670000002</c:v>
                      </c:pt>
                      <c:pt idx="8">
                        <c:v>5584.8153410000004</c:v>
                      </c:pt>
                      <c:pt idx="9">
                        <c:v>2013.5117270000001</c:v>
                      </c:pt>
                      <c:pt idx="10">
                        <c:v>0.58823529409999997</c:v>
                      </c:pt>
                      <c:pt idx="11">
                        <c:v>0.95454545449999995</c:v>
                      </c:pt>
                      <c:pt idx="12">
                        <c:v>1.051724138</c:v>
                      </c:pt>
                      <c:pt idx="13">
                        <c:v>0.1967213115</c:v>
                      </c:pt>
                      <c:pt idx="14">
                        <c:v>0.34</c:v>
                      </c:pt>
                      <c:pt idx="15">
                        <c:v>2.5294117649999999</c:v>
                      </c:pt>
                      <c:pt idx="16">
                        <c:v>26.753926700000001</c:v>
                      </c:pt>
                      <c:pt idx="17">
                        <c:v>0.30601092899999999</c:v>
                      </c:pt>
                      <c:pt idx="18">
                        <c:v>0.2314814815</c:v>
                      </c:pt>
                      <c:pt idx="19">
                        <c:v>1.0405405409999999</c:v>
                      </c:pt>
                      <c:pt idx="20">
                        <c:v>42.718592960000002</c:v>
                      </c:pt>
                      <c:pt idx="21">
                        <c:v>7.9710144930000004E-2</c:v>
                      </c:pt>
                      <c:pt idx="22">
                        <c:v>0.35080645160000001</c:v>
                      </c:pt>
                      <c:pt idx="23">
                        <c:v>0.35820895520000001</c:v>
                      </c:pt>
                      <c:pt idx="24">
                        <c:v>5.5175879400000003</c:v>
                      </c:pt>
                      <c:pt idx="25">
                        <c:v>0.30152671759999999</c:v>
                      </c:pt>
                      <c:pt idx="26">
                        <c:v>1.8947368419999999</c:v>
                      </c:pt>
                      <c:pt idx="27">
                        <c:v>0.28517110270000001</c:v>
                      </c:pt>
                      <c:pt idx="28">
                        <c:v>0.2410071942</c:v>
                      </c:pt>
                      <c:pt idx="29">
                        <c:v>0.3828125</c:v>
                      </c:pt>
                      <c:pt idx="30">
                        <c:v>7.6612903230000002</c:v>
                      </c:pt>
                      <c:pt idx="31">
                        <c:v>34.929577459999997</c:v>
                      </c:pt>
                      <c:pt idx="32">
                        <c:v>116</c:v>
                      </c:pt>
                      <c:pt idx="33">
                        <c:v>15.72164948</c:v>
                      </c:pt>
                      <c:pt idx="34">
                        <c:v>154.47517730000001</c:v>
                      </c:pt>
                      <c:pt idx="35">
                        <c:v>10.252631579999999</c:v>
                      </c:pt>
                      <c:pt idx="36">
                        <c:v>146.11111109999999</c:v>
                      </c:pt>
                      <c:pt idx="37">
                        <c:v>0.72222222219999999</c:v>
                      </c:pt>
                      <c:pt idx="38">
                        <c:v>0.484375</c:v>
                      </c:pt>
                      <c:pt idx="39">
                        <c:v>0.4328358209</c:v>
                      </c:pt>
                      <c:pt idx="40">
                        <c:v>1.8571428569999999</c:v>
                      </c:pt>
                      <c:pt idx="41">
                        <c:v>1.307692308</c:v>
                      </c:pt>
                      <c:pt idx="42">
                        <c:v>0.171875</c:v>
                      </c:pt>
                      <c:pt idx="43">
                        <c:v>5.4656488550000004</c:v>
                      </c:pt>
                      <c:pt idx="44">
                        <c:v>208.13095240000001</c:v>
                      </c:pt>
                      <c:pt idx="45">
                        <c:v>0.53125</c:v>
                      </c:pt>
                      <c:pt idx="46">
                        <c:v>0.59523809520000004</c:v>
                      </c:pt>
                      <c:pt idx="47">
                        <c:v>2.0416666669999999</c:v>
                      </c:pt>
                      <c:pt idx="48">
                        <c:v>0.37254901959999998</c:v>
                      </c:pt>
                      <c:pt idx="49">
                        <c:v>1.21875</c:v>
                      </c:pt>
                      <c:pt idx="50">
                        <c:v>0.43333333330000001</c:v>
                      </c:pt>
                      <c:pt idx="51">
                        <c:v>0.5625</c:v>
                      </c:pt>
                      <c:pt idx="52">
                        <c:v>0.20512820509999999</c:v>
                      </c:pt>
                      <c:pt idx="53">
                        <c:v>0.28977272729999998</c:v>
                      </c:pt>
                      <c:pt idx="54">
                        <c:v>0.15584415579999999</c:v>
                      </c:pt>
                      <c:pt idx="55">
                        <c:v>0.1655629139</c:v>
                      </c:pt>
                      <c:pt idx="56">
                        <c:v>1.1630434780000001</c:v>
                      </c:pt>
                      <c:pt idx="57">
                        <c:v>10.775862070000001</c:v>
                      </c:pt>
                      <c:pt idx="58">
                        <c:v>24.916666670000001</c:v>
                      </c:pt>
                      <c:pt idx="59">
                        <c:v>0.92073170729999998</c:v>
                      </c:pt>
                      <c:pt idx="60">
                        <c:v>0.2692307692</c:v>
                      </c:pt>
                      <c:pt idx="61">
                        <c:v>0.70313499680000002</c:v>
                      </c:pt>
                      <c:pt idx="62">
                        <c:v>0.5939553219</c:v>
                      </c:pt>
                      <c:pt idx="63">
                        <c:v>0.4232174688</c:v>
                      </c:pt>
                      <c:pt idx="64">
                        <c:v>0.483074108</c:v>
                      </c:pt>
                      <c:pt idx="65">
                        <c:v>13745.84211</c:v>
                      </c:pt>
                      <c:pt idx="66">
                        <c:v>171.16326530000001</c:v>
                      </c:pt>
                      <c:pt idx="67">
                        <c:v>12366.25</c:v>
                      </c:pt>
                      <c:pt idx="68">
                        <c:v>13674.694740000001</c:v>
                      </c:pt>
                      <c:pt idx="69">
                        <c:v>114.45833330000001</c:v>
                      </c:pt>
                      <c:pt idx="70">
                        <c:v>191.60396040000001</c:v>
                      </c:pt>
                      <c:pt idx="71">
                        <c:v>2272.638418</c:v>
                      </c:pt>
                      <c:pt idx="72">
                        <c:v>154.3409091</c:v>
                      </c:pt>
                      <c:pt idx="73">
                        <c:v>2053.1979700000002</c:v>
                      </c:pt>
                      <c:pt idx="74">
                        <c:v>0.89655172409999995</c:v>
                      </c:pt>
                      <c:pt idx="75">
                        <c:v>0.98275862069999997</c:v>
                      </c:pt>
                      <c:pt idx="76">
                        <c:v>9.8071428570000005</c:v>
                      </c:pt>
                      <c:pt idx="77">
                        <c:v>13.554112549999999</c:v>
                      </c:pt>
                      <c:pt idx="78">
                        <c:v>62.483809520000001</c:v>
                      </c:pt>
                      <c:pt idx="79">
                        <c:v>9.0229007630000009</c:v>
                      </c:pt>
                      <c:pt idx="80">
                        <c:v>8.7777777780000008</c:v>
                      </c:pt>
                      <c:pt idx="81">
                        <c:v>0.20930232560000001</c:v>
                      </c:pt>
                      <c:pt idx="82">
                        <c:v>0.28767123290000002</c:v>
                      </c:pt>
                      <c:pt idx="83">
                        <c:v>0.29239766080000001</c:v>
                      </c:pt>
                      <c:pt idx="84">
                        <c:v>0.36151603500000001</c:v>
                      </c:pt>
                      <c:pt idx="85">
                        <c:v>0.63636363640000004</c:v>
                      </c:pt>
                      <c:pt idx="86">
                        <c:v>1.0344827590000001</c:v>
                      </c:pt>
                      <c:pt idx="87">
                        <c:v>8.9285714289999998E-2</c:v>
                      </c:pt>
                      <c:pt idx="88">
                        <c:v>8.0459770109999995E-2</c:v>
                      </c:pt>
                      <c:pt idx="89">
                        <c:v>0.2587064677</c:v>
                      </c:pt>
                      <c:pt idx="90">
                        <c:v>0.4297520661</c:v>
                      </c:pt>
                      <c:pt idx="91">
                        <c:v>0.14285714290000001</c:v>
                      </c:pt>
                      <c:pt idx="92">
                        <c:v>81.744444439999995</c:v>
                      </c:pt>
                      <c:pt idx="93">
                        <c:v>0.15116279069999999</c:v>
                      </c:pt>
                      <c:pt idx="94">
                        <c:v>0.31067125649999999</c:v>
                      </c:pt>
                      <c:pt idx="95">
                        <c:v>3016.2538290000002</c:v>
                      </c:pt>
                      <c:pt idx="96">
                        <c:v>0.31983805669999998</c:v>
                      </c:pt>
                      <c:pt idx="97">
                        <c:v>0.66101694919999998</c:v>
                      </c:pt>
                      <c:pt idx="98">
                        <c:v>0.3076923077</c:v>
                      </c:pt>
                      <c:pt idx="99">
                        <c:v>26.555555559999998</c:v>
                      </c:pt>
                      <c:pt idx="100">
                        <c:v>0.1158536585</c:v>
                      </c:pt>
                      <c:pt idx="101">
                        <c:v>0.20588235290000001</c:v>
                      </c:pt>
                      <c:pt idx="102">
                        <c:v>2.7117794489999998</c:v>
                      </c:pt>
                      <c:pt idx="103">
                        <c:v>0.13675213680000001</c:v>
                      </c:pt>
                      <c:pt idx="104">
                        <c:v>0.10638297870000001</c:v>
                      </c:pt>
                      <c:pt idx="105">
                        <c:v>0.35714285709999999</c:v>
                      </c:pt>
                      <c:pt idx="106">
                        <c:v>0.45652173909999999</c:v>
                      </c:pt>
                      <c:pt idx="107">
                        <c:v>0.103626943</c:v>
                      </c:pt>
                      <c:pt idx="108">
                        <c:v>6.8181818180000006E-2</c:v>
                      </c:pt>
                      <c:pt idx="109">
                        <c:v>0.76363636359999998</c:v>
                      </c:pt>
                      <c:pt idx="110">
                        <c:v>0.40196078429999998</c:v>
                      </c:pt>
                      <c:pt idx="111">
                        <c:v>0.39374999999999999</c:v>
                      </c:pt>
                      <c:pt idx="112">
                        <c:v>0.29130434779999997</c:v>
                      </c:pt>
                      <c:pt idx="113">
                        <c:v>0.132231405</c:v>
                      </c:pt>
                      <c:pt idx="114">
                        <c:v>0.90697674419999996</c:v>
                      </c:pt>
                      <c:pt idx="115">
                        <c:v>1.2789473680000001</c:v>
                      </c:pt>
                      <c:pt idx="116">
                        <c:v>3.35</c:v>
                      </c:pt>
                      <c:pt idx="117">
                        <c:v>3.615384615</c:v>
                      </c:pt>
                      <c:pt idx="118">
                        <c:v>0.1960784314</c:v>
                      </c:pt>
                      <c:pt idx="119">
                        <c:v>3.7352941180000001</c:v>
                      </c:pt>
                      <c:pt idx="120">
                        <c:v>17.770992369999998</c:v>
                      </c:pt>
                      <c:pt idx="121">
                        <c:v>0.77227722769999996</c:v>
                      </c:pt>
                      <c:pt idx="122">
                        <c:v>3.2804878049999999</c:v>
                      </c:pt>
                      <c:pt idx="123">
                        <c:v>33.5</c:v>
                      </c:pt>
                      <c:pt idx="124">
                        <c:v>0.22314049590000001</c:v>
                      </c:pt>
                      <c:pt idx="125">
                        <c:v>0.28571428570000001</c:v>
                      </c:pt>
                      <c:pt idx="126">
                        <c:v>35.906976739999998</c:v>
                      </c:pt>
                      <c:pt idx="127">
                        <c:v>37.425806450000003</c:v>
                      </c:pt>
                      <c:pt idx="128">
                        <c:v>7.8062015499999999</c:v>
                      </c:pt>
                      <c:pt idx="129">
                        <c:v>5.3909090910000002</c:v>
                      </c:pt>
                      <c:pt idx="130">
                        <c:v>1.9595959599999999</c:v>
                      </c:pt>
                      <c:pt idx="131">
                        <c:v>13.75630252</c:v>
                      </c:pt>
                      <c:pt idx="132">
                        <c:v>15.990566039999999</c:v>
                      </c:pt>
                      <c:pt idx="133">
                        <c:v>46.868852459999999</c:v>
                      </c:pt>
                      <c:pt idx="134">
                        <c:v>8.3333333330000006</c:v>
                      </c:pt>
                      <c:pt idx="135">
                        <c:v>12.679104479999999</c:v>
                      </c:pt>
                      <c:pt idx="136">
                        <c:v>203.96363640000001</c:v>
                      </c:pt>
                      <c:pt idx="137">
                        <c:v>8.8982035929999999</c:v>
                      </c:pt>
                      <c:pt idx="138">
                        <c:v>303.6444444</c:v>
                      </c:pt>
                      <c:pt idx="139">
                        <c:v>72.993006989999998</c:v>
                      </c:pt>
                      <c:pt idx="140">
                        <c:v>82.388059699999999</c:v>
                      </c:pt>
                      <c:pt idx="141">
                        <c:v>89.008583689999995</c:v>
                      </c:pt>
                      <c:pt idx="142">
                        <c:v>90.019379839999999</c:v>
                      </c:pt>
                      <c:pt idx="143">
                        <c:v>93.398009950000002</c:v>
                      </c:pt>
                      <c:pt idx="144">
                        <c:v>0.59842519689999996</c:v>
                      </c:pt>
                      <c:pt idx="145">
                        <c:v>0.44295302009999998</c:v>
                      </c:pt>
                      <c:pt idx="146">
                        <c:v>0.29268292680000002</c:v>
                      </c:pt>
                      <c:pt idx="147">
                        <c:v>0.29787234039999999</c:v>
                      </c:pt>
                      <c:pt idx="148">
                        <c:v>35.362204720000001</c:v>
                      </c:pt>
                      <c:pt idx="149">
                        <c:v>4.8063063059999998</c:v>
                      </c:pt>
                      <c:pt idx="150">
                        <c:v>0.29319371729999999</c:v>
                      </c:pt>
                      <c:pt idx="151">
                        <c:v>0.15813953489999999</c:v>
                      </c:pt>
                      <c:pt idx="152">
                        <c:v>2244.5769230000001</c:v>
                      </c:pt>
                      <c:pt idx="153">
                        <c:v>2093.5131580000002</c:v>
                      </c:pt>
                      <c:pt idx="154">
                        <c:v>3087.3424660000001</c:v>
                      </c:pt>
                      <c:pt idx="155">
                        <c:v>3546.5185190000002</c:v>
                      </c:pt>
                      <c:pt idx="156">
                        <c:v>2128.1794869999999</c:v>
                      </c:pt>
                      <c:pt idx="157">
                        <c:v>1.236842105</c:v>
                      </c:pt>
                      <c:pt idx="158">
                        <c:v>0.54545454550000005</c:v>
                      </c:pt>
                      <c:pt idx="159">
                        <c:v>1.9750000000000001</c:v>
                      </c:pt>
                      <c:pt idx="160">
                        <c:v>0.26760563380000002</c:v>
                      </c:pt>
                      <c:pt idx="161">
                        <c:v>0.34126984129999999</c:v>
                      </c:pt>
                      <c:pt idx="162">
                        <c:v>0.31654676259999998</c:v>
                      </c:pt>
                      <c:pt idx="163">
                        <c:v>0.47272727269999998</c:v>
                      </c:pt>
                      <c:pt idx="164">
                        <c:v>0.4042272127</c:v>
                      </c:pt>
                      <c:pt idx="165">
                        <c:v>0.3081761006</c:v>
                      </c:pt>
                      <c:pt idx="166">
                        <c:v>0.67548872179999997</c:v>
                      </c:pt>
                      <c:pt idx="167">
                        <c:v>0.48488512700000003</c:v>
                      </c:pt>
                      <c:pt idx="168">
                        <c:v>0.60486001060000005</c:v>
                      </c:pt>
                      <c:pt idx="169">
                        <c:v>0.3265765766</c:v>
                      </c:pt>
                      <c:pt idx="170">
                        <c:v>0.45104333870000002</c:v>
                      </c:pt>
                      <c:pt idx="171">
                        <c:v>0.21656050960000001</c:v>
                      </c:pt>
                      <c:pt idx="172">
                        <c:v>0.4545454545</c:v>
                      </c:pt>
                      <c:pt idx="173">
                        <c:v>0.44409937890000001</c:v>
                      </c:pt>
                      <c:pt idx="174">
                        <c:v>0.58762886599999997</c:v>
                      </c:pt>
                      <c:pt idx="175">
                        <c:v>2274.125</c:v>
                      </c:pt>
                      <c:pt idx="176">
                        <c:v>11.544502619999999</c:v>
                      </c:pt>
                      <c:pt idx="177">
                        <c:v>44.046511629999998</c:v>
                      </c:pt>
                      <c:pt idx="178">
                        <c:v>51.956790120000001</c:v>
                      </c:pt>
                      <c:pt idx="179">
                        <c:v>0.14634146340000001</c:v>
                      </c:pt>
                      <c:pt idx="180">
                        <c:v>0.54285714289999998</c:v>
                      </c:pt>
                      <c:pt idx="181">
                        <c:v>4591.0161289999996</c:v>
                      </c:pt>
                      <c:pt idx="182">
                        <c:v>10204.22222</c:v>
                      </c:pt>
                      <c:pt idx="183">
                        <c:v>3.6122448980000001</c:v>
                      </c:pt>
                      <c:pt idx="184">
                        <c:v>114.0869565</c:v>
                      </c:pt>
                      <c:pt idx="185">
                        <c:v>44.870503599999999</c:v>
                      </c:pt>
                      <c:pt idx="186">
                        <c:v>1787.262626</c:v>
                      </c:pt>
                      <c:pt idx="187">
                        <c:v>0.31746031749999998</c:v>
                      </c:pt>
                      <c:pt idx="188">
                        <c:v>0.25</c:v>
                      </c:pt>
                      <c:pt idx="189">
                        <c:v>0.35098468269999999</c:v>
                      </c:pt>
                      <c:pt idx="190">
                        <c:v>0.2724252492</c:v>
                      </c:pt>
                      <c:pt idx="191">
                        <c:v>0.90954534629999995</c:v>
                      </c:pt>
                      <c:pt idx="192">
                        <c:v>0.1924398625</c:v>
                      </c:pt>
                      <c:pt idx="193">
                        <c:v>0.90442597599999996</c:v>
                      </c:pt>
                      <c:pt idx="194">
                        <c:v>0.33150684930000002</c:v>
                      </c:pt>
                      <c:pt idx="195">
                        <c:v>0.95269509249999995</c:v>
                      </c:pt>
                      <c:pt idx="196">
                        <c:v>0.332781457</c:v>
                      </c:pt>
                      <c:pt idx="197">
                        <c:v>0.2718327183</c:v>
                      </c:pt>
                      <c:pt idx="198">
                        <c:v>0.32731137090000001</c:v>
                      </c:pt>
                      <c:pt idx="199">
                        <c:v>0.34560143630000001</c:v>
                      </c:pt>
                      <c:pt idx="200">
                        <c:v>0.27302631579999997</c:v>
                      </c:pt>
                      <c:pt idx="201">
                        <c:v>0.14960629919999999</c:v>
                      </c:pt>
                      <c:pt idx="202">
                        <c:v>0.45544554459999997</c:v>
                      </c:pt>
                      <c:pt idx="203">
                        <c:v>0.24358974359999999</c:v>
                      </c:pt>
                      <c:pt idx="204">
                        <c:v>0.77611168559999999</c:v>
                      </c:pt>
                      <c:pt idx="205">
                        <c:v>0.23125000000000001</c:v>
                      </c:pt>
                      <c:pt idx="206">
                        <c:v>0.68972503620000003</c:v>
                      </c:pt>
                      <c:pt idx="207">
                        <c:v>0.54285714289999998</c:v>
                      </c:pt>
                      <c:pt idx="208">
                        <c:v>0.8266259775</c:v>
                      </c:pt>
                      <c:pt idx="209">
                        <c:v>8.3333333329999995E-2</c:v>
                      </c:pt>
                      <c:pt idx="210">
                        <c:v>0.94290905609999998</c:v>
                      </c:pt>
                      <c:pt idx="211">
                        <c:v>0.1914893617</c:v>
                      </c:pt>
                      <c:pt idx="212">
                        <c:v>0.88126944620000003</c:v>
                      </c:pt>
                      <c:pt idx="213">
                        <c:v>0.2475247525</c:v>
                      </c:pt>
                      <c:pt idx="214">
                        <c:v>0.9473807662</c:v>
                      </c:pt>
                      <c:pt idx="215">
                        <c:v>0.3364485981</c:v>
                      </c:pt>
                      <c:pt idx="216">
                        <c:v>0.34666666670000001</c:v>
                      </c:pt>
                      <c:pt idx="217">
                        <c:v>0.18867924529999999</c:v>
                      </c:pt>
                      <c:pt idx="218">
                        <c:v>0.38732394370000001</c:v>
                      </c:pt>
                      <c:pt idx="219">
                        <c:v>0.31052631580000001</c:v>
                      </c:pt>
                      <c:pt idx="220">
                        <c:v>0.27835051550000001</c:v>
                      </c:pt>
                      <c:pt idx="221">
                        <c:v>0.2135135135</c:v>
                      </c:pt>
                      <c:pt idx="222">
                        <c:v>0.37583892619999998</c:v>
                      </c:pt>
                      <c:pt idx="223">
                        <c:v>0.25438596489999998</c:v>
                      </c:pt>
                      <c:pt idx="224">
                        <c:v>0.2299023291</c:v>
                      </c:pt>
                      <c:pt idx="225">
                        <c:v>0.21143473569999999</c:v>
                      </c:pt>
                      <c:pt idx="226">
                        <c:v>0.62334801760000003</c:v>
                      </c:pt>
                      <c:pt idx="227">
                        <c:v>0.26582278479999999</c:v>
                      </c:pt>
                      <c:pt idx="228">
                        <c:v>0.419882276</c:v>
                      </c:pt>
                      <c:pt idx="229">
                        <c:v>0.2923351159</c:v>
                      </c:pt>
                      <c:pt idx="230">
                        <c:v>0.52673796790000005</c:v>
                      </c:pt>
                      <c:pt idx="231">
                        <c:v>0.35143522109999997</c:v>
                      </c:pt>
                      <c:pt idx="232">
                        <c:v>0.4655172414</c:v>
                      </c:pt>
                      <c:pt idx="233">
                        <c:v>2.1</c:v>
                      </c:pt>
                      <c:pt idx="234">
                        <c:v>0.66101694919999998</c:v>
                      </c:pt>
                      <c:pt idx="235">
                        <c:v>1.590361446</c:v>
                      </c:pt>
                      <c:pt idx="236">
                        <c:v>17.545454549999999</c:v>
                      </c:pt>
                      <c:pt idx="237">
                        <c:v>424.96875</c:v>
                      </c:pt>
                      <c:pt idx="238">
                        <c:v>218.02325579999999</c:v>
                      </c:pt>
                      <c:pt idx="239">
                        <c:v>5.3038674029999999</c:v>
                      </c:pt>
                      <c:pt idx="240">
                        <c:v>0.69444444439999997</c:v>
                      </c:pt>
                      <c:pt idx="241">
                        <c:v>9.0813953489999992</c:v>
                      </c:pt>
                      <c:pt idx="242">
                        <c:v>4.8614232209999999</c:v>
                      </c:pt>
                      <c:pt idx="243">
                        <c:v>5.2290076340000002</c:v>
                      </c:pt>
                      <c:pt idx="244">
                        <c:v>5.9090909089999997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3398-4066-A9CA-E143D54EF425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ratioOfAvg_5_30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Sheet1!$A$2:$A$1000</c15:sqref>
                        </c15:formulaRef>
                      </c:ext>
                    </c:extLst>
                    <c:numCache>
                      <c:formatCode>General</c:formatCode>
                      <c:ptCount val="999"/>
                      <c:pt idx="0">
                        <c:v>57364.666669999999</c:v>
                      </c:pt>
                      <c:pt idx="1">
                        <c:v>740604.66669999994</c:v>
                      </c:pt>
                      <c:pt idx="2">
                        <c:v>67.666666669999998</c:v>
                      </c:pt>
                      <c:pt idx="3">
                        <c:v>64.666666669999998</c:v>
                      </c:pt>
                      <c:pt idx="4">
                        <c:v>60.333333330000002</c:v>
                      </c:pt>
                      <c:pt idx="5">
                        <c:v>68</c:v>
                      </c:pt>
                      <c:pt idx="6">
                        <c:v>52</c:v>
                      </c:pt>
                      <c:pt idx="7">
                        <c:v>82</c:v>
                      </c:pt>
                      <c:pt idx="8">
                        <c:v>744138</c:v>
                      </c:pt>
                      <c:pt idx="9">
                        <c:v>368889</c:v>
                      </c:pt>
                      <c:pt idx="10">
                        <c:v>71.666666669999998</c:v>
                      </c:pt>
                      <c:pt idx="11">
                        <c:v>57.666666669999998</c:v>
                      </c:pt>
                      <c:pt idx="12">
                        <c:v>86</c:v>
                      </c:pt>
                      <c:pt idx="13">
                        <c:v>69.333333330000002</c:v>
                      </c:pt>
                      <c:pt idx="14">
                        <c:v>78</c:v>
                      </c:pt>
                      <c:pt idx="15">
                        <c:v>87</c:v>
                      </c:pt>
                      <c:pt idx="16">
                        <c:v>2625</c:v>
                      </c:pt>
                      <c:pt idx="17">
                        <c:v>74.333333330000002</c:v>
                      </c:pt>
                      <c:pt idx="18">
                        <c:v>92</c:v>
                      </c:pt>
                      <c:pt idx="19">
                        <c:v>61.333333330000002</c:v>
                      </c:pt>
                      <c:pt idx="20">
                        <c:v>4110.6666670000004</c:v>
                      </c:pt>
                      <c:pt idx="21">
                        <c:v>52.666666669999998</c:v>
                      </c:pt>
                      <c:pt idx="22">
                        <c:v>101.66666669999999</c:v>
                      </c:pt>
                      <c:pt idx="23">
                        <c:v>100</c:v>
                      </c:pt>
                      <c:pt idx="24">
                        <c:v>1635.666667</c:v>
                      </c:pt>
                      <c:pt idx="25">
                        <c:v>84</c:v>
                      </c:pt>
                      <c:pt idx="26">
                        <c:v>156.66666670000001</c:v>
                      </c:pt>
                      <c:pt idx="27">
                        <c:v>136.33333329999999</c:v>
                      </c:pt>
                      <c:pt idx="28">
                        <c:v>144.66666670000001</c:v>
                      </c:pt>
                      <c:pt idx="29">
                        <c:v>118.33333330000001</c:v>
                      </c:pt>
                      <c:pt idx="30">
                        <c:v>529</c:v>
                      </c:pt>
                      <c:pt idx="31">
                        <c:v>1643.333333</c:v>
                      </c:pt>
                      <c:pt idx="32">
                        <c:v>3788.333333</c:v>
                      </c:pt>
                      <c:pt idx="33">
                        <c:v>1456.666667</c:v>
                      </c:pt>
                      <c:pt idx="34">
                        <c:v>6772</c:v>
                      </c:pt>
                      <c:pt idx="35">
                        <c:v>1261.666667</c:v>
                      </c:pt>
                      <c:pt idx="36">
                        <c:v>4694.6666670000004</c:v>
                      </c:pt>
                      <c:pt idx="37">
                        <c:v>56</c:v>
                      </c:pt>
                      <c:pt idx="38">
                        <c:v>91</c:v>
                      </c:pt>
                      <c:pt idx="39">
                        <c:v>67.666666669999998</c:v>
                      </c:pt>
                      <c:pt idx="40">
                        <c:v>67</c:v>
                      </c:pt>
                      <c:pt idx="41">
                        <c:v>66.333333330000002</c:v>
                      </c:pt>
                      <c:pt idx="42">
                        <c:v>58</c:v>
                      </c:pt>
                      <c:pt idx="43">
                        <c:v>1119.333333</c:v>
                      </c:pt>
                      <c:pt idx="44">
                        <c:v>4685</c:v>
                      </c:pt>
                      <c:pt idx="45">
                        <c:v>76.333333330000002</c:v>
                      </c:pt>
                      <c:pt idx="46">
                        <c:v>72.333333330000002</c:v>
                      </c:pt>
                      <c:pt idx="47">
                        <c:v>63.666666669999998</c:v>
                      </c:pt>
                      <c:pt idx="48">
                        <c:v>54.666666669999998</c:v>
                      </c:pt>
                      <c:pt idx="49">
                        <c:v>74.666666669999998</c:v>
                      </c:pt>
                      <c:pt idx="50">
                        <c:v>52.666666669999998</c:v>
                      </c:pt>
                      <c:pt idx="51">
                        <c:v>56.333333330000002</c:v>
                      </c:pt>
                      <c:pt idx="52">
                        <c:v>35</c:v>
                      </c:pt>
                      <c:pt idx="53">
                        <c:v>59</c:v>
                      </c:pt>
                      <c:pt idx="54">
                        <c:v>65.333333330000002</c:v>
                      </c:pt>
                      <c:pt idx="55">
                        <c:v>37.666666669999998</c:v>
                      </c:pt>
                      <c:pt idx="56">
                        <c:v>91.666666669999998</c:v>
                      </c:pt>
                      <c:pt idx="57">
                        <c:v>1234</c:v>
                      </c:pt>
                      <c:pt idx="58">
                        <c:v>2623.666667</c:v>
                      </c:pt>
                      <c:pt idx="59">
                        <c:v>96.333333330000002</c:v>
                      </c:pt>
                      <c:pt idx="60">
                        <c:v>46.666666669999998</c:v>
                      </c:pt>
                      <c:pt idx="61">
                        <c:v>433.66666670000001</c:v>
                      </c:pt>
                      <c:pt idx="62">
                        <c:v>189</c:v>
                      </c:pt>
                      <c:pt idx="63">
                        <c:v>1018.666667</c:v>
                      </c:pt>
                      <c:pt idx="64">
                        <c:v>1054.333333</c:v>
                      </c:pt>
                      <c:pt idx="65">
                        <c:v>414663.3333</c:v>
                      </c:pt>
                      <c:pt idx="66">
                        <c:v>4551.3333329999996</c:v>
                      </c:pt>
                      <c:pt idx="67">
                        <c:v>466623.6667</c:v>
                      </c:pt>
                      <c:pt idx="68">
                        <c:v>455020.3333</c:v>
                      </c:pt>
                      <c:pt idx="69">
                        <c:v>3707.333333</c:v>
                      </c:pt>
                      <c:pt idx="70">
                        <c:v>14442.333329999999</c:v>
                      </c:pt>
                      <c:pt idx="71">
                        <c:v>178814.3333</c:v>
                      </c:pt>
                      <c:pt idx="72">
                        <c:v>13178.333329999999</c:v>
                      </c:pt>
                      <c:pt idx="73">
                        <c:v>150318</c:v>
                      </c:pt>
                      <c:pt idx="74">
                        <c:v>78.666666669999998</c:v>
                      </c:pt>
                      <c:pt idx="75">
                        <c:v>119.33333330000001</c:v>
                      </c:pt>
                      <c:pt idx="76">
                        <c:v>1344</c:v>
                      </c:pt>
                      <c:pt idx="77">
                        <c:v>1354</c:v>
                      </c:pt>
                      <c:pt idx="78">
                        <c:v>11091.666670000001</c:v>
                      </c:pt>
                      <c:pt idx="79">
                        <c:v>911.66666669999995</c:v>
                      </c:pt>
                      <c:pt idx="80">
                        <c:v>811.33333330000005</c:v>
                      </c:pt>
                      <c:pt idx="81">
                        <c:v>74.333333330000002</c:v>
                      </c:pt>
                      <c:pt idx="82">
                        <c:v>61</c:v>
                      </c:pt>
                      <c:pt idx="83">
                        <c:v>59.666666669999998</c:v>
                      </c:pt>
                      <c:pt idx="84">
                        <c:v>111.33333330000001</c:v>
                      </c:pt>
                      <c:pt idx="85">
                        <c:v>67.666666669999998</c:v>
                      </c:pt>
                      <c:pt idx="86">
                        <c:v>41.666666669999998</c:v>
                      </c:pt>
                      <c:pt idx="87">
                        <c:v>49.666666669999998</c:v>
                      </c:pt>
                      <c:pt idx="88">
                        <c:v>37.333333330000002</c:v>
                      </c:pt>
                      <c:pt idx="89">
                        <c:v>52</c:v>
                      </c:pt>
                      <c:pt idx="90">
                        <c:v>46</c:v>
                      </c:pt>
                      <c:pt idx="91">
                        <c:v>39</c:v>
                      </c:pt>
                      <c:pt idx="92">
                        <c:v>2909</c:v>
                      </c:pt>
                      <c:pt idx="93">
                        <c:v>75</c:v>
                      </c:pt>
                      <c:pt idx="94">
                        <c:v>137.66666670000001</c:v>
                      </c:pt>
                      <c:pt idx="95">
                        <c:v>375935.6667</c:v>
                      </c:pt>
                      <c:pt idx="96">
                        <c:v>65.333333330000002</c:v>
                      </c:pt>
                      <c:pt idx="97">
                        <c:v>39.333333330000002</c:v>
                      </c:pt>
                      <c:pt idx="98">
                        <c:v>60.333333330000002</c:v>
                      </c:pt>
                      <c:pt idx="99">
                        <c:v>2217.666667</c:v>
                      </c:pt>
                      <c:pt idx="100">
                        <c:v>62.333333330000002</c:v>
                      </c:pt>
                      <c:pt idx="101">
                        <c:v>53.333333330000002</c:v>
                      </c:pt>
                      <c:pt idx="102">
                        <c:v>1251.666667</c:v>
                      </c:pt>
                      <c:pt idx="103">
                        <c:v>70.333333330000002</c:v>
                      </c:pt>
                      <c:pt idx="104">
                        <c:v>48.333333330000002</c:v>
                      </c:pt>
                      <c:pt idx="105">
                        <c:v>43.333333330000002</c:v>
                      </c:pt>
                      <c:pt idx="106">
                        <c:v>59.666666669999998</c:v>
                      </c:pt>
                      <c:pt idx="107">
                        <c:v>50.666666669999998</c:v>
                      </c:pt>
                      <c:pt idx="108">
                        <c:v>81.666666669999998</c:v>
                      </c:pt>
                      <c:pt idx="109">
                        <c:v>47.333333330000002</c:v>
                      </c:pt>
                      <c:pt idx="110">
                        <c:v>54.666666669999998</c:v>
                      </c:pt>
                      <c:pt idx="111">
                        <c:v>80</c:v>
                      </c:pt>
                      <c:pt idx="112">
                        <c:v>57.666666669999998</c:v>
                      </c:pt>
                      <c:pt idx="113">
                        <c:v>62.666666669999998</c:v>
                      </c:pt>
                      <c:pt idx="114">
                        <c:v>93.333333330000002</c:v>
                      </c:pt>
                      <c:pt idx="115">
                        <c:v>136</c:v>
                      </c:pt>
                      <c:pt idx="116">
                        <c:v>362</c:v>
                      </c:pt>
                      <c:pt idx="117">
                        <c:v>748</c:v>
                      </c:pt>
                      <c:pt idx="118">
                        <c:v>36.666666669999998</c:v>
                      </c:pt>
                      <c:pt idx="119">
                        <c:v>123.66666669999999</c:v>
                      </c:pt>
                      <c:pt idx="120">
                        <c:v>2009.666667</c:v>
                      </c:pt>
                      <c:pt idx="121">
                        <c:v>39.333333330000002</c:v>
                      </c:pt>
                      <c:pt idx="122">
                        <c:v>242</c:v>
                      </c:pt>
                      <c:pt idx="123">
                        <c:v>1876.333333</c:v>
                      </c:pt>
                      <c:pt idx="124">
                        <c:v>45.666666669999998</c:v>
                      </c:pt>
                      <c:pt idx="125">
                        <c:v>96.666666669999998</c:v>
                      </c:pt>
                      <c:pt idx="126">
                        <c:v>2079.333333</c:v>
                      </c:pt>
                      <c:pt idx="127">
                        <c:v>2666</c:v>
                      </c:pt>
                      <c:pt idx="128">
                        <c:v>717.33333330000005</c:v>
                      </c:pt>
                      <c:pt idx="129">
                        <c:v>395.33333329999999</c:v>
                      </c:pt>
                      <c:pt idx="130">
                        <c:v>157.66666670000001</c:v>
                      </c:pt>
                      <c:pt idx="131">
                        <c:v>1290.666667</c:v>
                      </c:pt>
                      <c:pt idx="132">
                        <c:v>1221</c:v>
                      </c:pt>
                      <c:pt idx="133">
                        <c:v>3825.333333</c:v>
                      </c:pt>
                      <c:pt idx="134">
                        <c:v>874.66666669999995</c:v>
                      </c:pt>
                      <c:pt idx="135">
                        <c:v>1527.666667</c:v>
                      </c:pt>
                      <c:pt idx="136">
                        <c:v>3731</c:v>
                      </c:pt>
                      <c:pt idx="137">
                        <c:v>1163.666667</c:v>
                      </c:pt>
                      <c:pt idx="138">
                        <c:v>14397</c:v>
                      </c:pt>
                      <c:pt idx="139">
                        <c:v>4854.3333329999996</c:v>
                      </c:pt>
                      <c:pt idx="140">
                        <c:v>4556</c:v>
                      </c:pt>
                      <c:pt idx="141">
                        <c:v>6636</c:v>
                      </c:pt>
                      <c:pt idx="142">
                        <c:v>4589</c:v>
                      </c:pt>
                      <c:pt idx="143">
                        <c:v>4656.6666670000004</c:v>
                      </c:pt>
                      <c:pt idx="144">
                        <c:v>46.333333330000002</c:v>
                      </c:pt>
                      <c:pt idx="145">
                        <c:v>103.66666669999999</c:v>
                      </c:pt>
                      <c:pt idx="146">
                        <c:v>56.666666669999998</c:v>
                      </c:pt>
                      <c:pt idx="147">
                        <c:v>54.666666669999998</c:v>
                      </c:pt>
                      <c:pt idx="148">
                        <c:v>5125.3333329999996</c:v>
                      </c:pt>
                      <c:pt idx="149">
                        <c:v>819.33333330000005</c:v>
                      </c:pt>
                      <c:pt idx="150">
                        <c:v>86</c:v>
                      </c:pt>
                      <c:pt idx="151">
                        <c:v>92</c:v>
                      </c:pt>
                      <c:pt idx="152">
                        <c:v>60069</c:v>
                      </c:pt>
                      <c:pt idx="153">
                        <c:v>63766.333330000001</c:v>
                      </c:pt>
                      <c:pt idx="154">
                        <c:v>97422.666670000006</c:v>
                      </c:pt>
                      <c:pt idx="155">
                        <c:v>97504.333329999994</c:v>
                      </c:pt>
                      <c:pt idx="156">
                        <c:v>55592.333330000001</c:v>
                      </c:pt>
                      <c:pt idx="157">
                        <c:v>60.666666669999998</c:v>
                      </c:pt>
                      <c:pt idx="158">
                        <c:v>77.666666669999998</c:v>
                      </c:pt>
                      <c:pt idx="159">
                        <c:v>74.333333330000002</c:v>
                      </c:pt>
                      <c:pt idx="160">
                        <c:v>79</c:v>
                      </c:pt>
                      <c:pt idx="161">
                        <c:v>53</c:v>
                      </c:pt>
                      <c:pt idx="162">
                        <c:v>72</c:v>
                      </c:pt>
                      <c:pt idx="163">
                        <c:v>83.333333330000002</c:v>
                      </c:pt>
                      <c:pt idx="164">
                        <c:v>163.33333329999999</c:v>
                      </c:pt>
                      <c:pt idx="165">
                        <c:v>100.33333330000001</c:v>
                      </c:pt>
                      <c:pt idx="166">
                        <c:v>866.66666669999995</c:v>
                      </c:pt>
                      <c:pt idx="167">
                        <c:v>436</c:v>
                      </c:pt>
                      <c:pt idx="168">
                        <c:v>1796</c:v>
                      </c:pt>
                      <c:pt idx="169">
                        <c:v>101.66666669999999</c:v>
                      </c:pt>
                      <c:pt idx="170">
                        <c:v>93.666666669999998</c:v>
                      </c:pt>
                      <c:pt idx="171">
                        <c:v>26.666666670000001</c:v>
                      </c:pt>
                      <c:pt idx="172">
                        <c:v>85.666666669999998</c:v>
                      </c:pt>
                      <c:pt idx="173">
                        <c:v>83.666666669999998</c:v>
                      </c:pt>
                      <c:pt idx="174">
                        <c:v>103.66666669999999</c:v>
                      </c:pt>
                      <c:pt idx="175">
                        <c:v>107827</c:v>
                      </c:pt>
                      <c:pt idx="176">
                        <c:v>2257.333333</c:v>
                      </c:pt>
                      <c:pt idx="177">
                        <c:v>2836.666667</c:v>
                      </c:pt>
                      <c:pt idx="178">
                        <c:v>3712</c:v>
                      </c:pt>
                      <c:pt idx="179">
                        <c:v>2974.666667</c:v>
                      </c:pt>
                      <c:pt idx="180">
                        <c:v>92.333333330000002</c:v>
                      </c:pt>
                      <c:pt idx="181">
                        <c:v>273390.3333</c:v>
                      </c:pt>
                      <c:pt idx="182">
                        <c:v>307477.6667</c:v>
                      </c:pt>
                      <c:pt idx="183">
                        <c:v>353.66666670000001</c:v>
                      </c:pt>
                      <c:pt idx="184">
                        <c:v>5869.3333329999996</c:v>
                      </c:pt>
                      <c:pt idx="185">
                        <c:v>2806</c:v>
                      </c:pt>
                      <c:pt idx="186">
                        <c:v>60924.333330000001</c:v>
                      </c:pt>
                      <c:pt idx="187">
                        <c:v>64</c:v>
                      </c:pt>
                      <c:pt idx="188">
                        <c:v>57.333333330000002</c:v>
                      </c:pt>
                      <c:pt idx="189">
                        <c:v>220</c:v>
                      </c:pt>
                      <c:pt idx="190">
                        <c:v>66.666666669999998</c:v>
                      </c:pt>
                      <c:pt idx="191">
                        <c:v>247</c:v>
                      </c:pt>
                      <c:pt idx="192">
                        <c:v>76.333333330000002</c:v>
                      </c:pt>
                      <c:pt idx="193">
                        <c:v>335</c:v>
                      </c:pt>
                      <c:pt idx="194">
                        <c:v>82</c:v>
                      </c:pt>
                      <c:pt idx="195">
                        <c:v>671</c:v>
                      </c:pt>
                      <c:pt idx="196">
                        <c:v>140.66666670000001</c:v>
                      </c:pt>
                      <c:pt idx="197">
                        <c:v>136.33333329999999</c:v>
                      </c:pt>
                      <c:pt idx="198">
                        <c:v>129.66666670000001</c:v>
                      </c:pt>
                      <c:pt idx="199">
                        <c:v>249</c:v>
                      </c:pt>
                      <c:pt idx="200">
                        <c:v>87.333333330000002</c:v>
                      </c:pt>
                      <c:pt idx="201">
                        <c:v>56.666666669999998</c:v>
                      </c:pt>
                      <c:pt idx="202">
                        <c:v>137.66666670000001</c:v>
                      </c:pt>
                      <c:pt idx="203">
                        <c:v>67</c:v>
                      </c:pt>
                      <c:pt idx="204">
                        <c:v>128.33333329999999</c:v>
                      </c:pt>
                      <c:pt idx="205">
                        <c:v>62.666666669999998</c:v>
                      </c:pt>
                      <c:pt idx="206">
                        <c:v>192.66666670000001</c:v>
                      </c:pt>
                      <c:pt idx="207">
                        <c:v>62.333333330000002</c:v>
                      </c:pt>
                      <c:pt idx="208">
                        <c:v>359.33333329999999</c:v>
                      </c:pt>
                      <c:pt idx="209">
                        <c:v>67.666666669999998</c:v>
                      </c:pt>
                      <c:pt idx="210">
                        <c:v>623</c:v>
                      </c:pt>
                      <c:pt idx="211">
                        <c:v>35.333333330000002</c:v>
                      </c:pt>
                      <c:pt idx="212">
                        <c:v>322.33333329999999</c:v>
                      </c:pt>
                      <c:pt idx="213">
                        <c:v>47.333333330000002</c:v>
                      </c:pt>
                      <c:pt idx="214">
                        <c:v>453</c:v>
                      </c:pt>
                      <c:pt idx="215">
                        <c:v>59.333333330000002</c:v>
                      </c:pt>
                      <c:pt idx="216">
                        <c:v>49.666666669999998</c:v>
                      </c:pt>
                      <c:pt idx="217">
                        <c:v>56</c:v>
                      </c:pt>
                      <c:pt idx="218">
                        <c:v>76.333333330000002</c:v>
                      </c:pt>
                      <c:pt idx="219">
                        <c:v>51</c:v>
                      </c:pt>
                      <c:pt idx="220">
                        <c:v>112.66666669999999</c:v>
                      </c:pt>
                      <c:pt idx="221">
                        <c:v>84.333333330000002</c:v>
                      </c:pt>
                      <c:pt idx="222">
                        <c:v>128.66666670000001</c:v>
                      </c:pt>
                      <c:pt idx="223">
                        <c:v>136.66666670000001</c:v>
                      </c:pt>
                      <c:pt idx="224">
                        <c:v>150</c:v>
                      </c:pt>
                      <c:pt idx="225">
                        <c:v>132.33333329999999</c:v>
                      </c:pt>
                      <c:pt idx="226">
                        <c:v>177.33333329999999</c:v>
                      </c:pt>
                      <c:pt idx="227">
                        <c:v>117.66666669999999</c:v>
                      </c:pt>
                      <c:pt idx="228">
                        <c:v>276</c:v>
                      </c:pt>
                      <c:pt idx="229">
                        <c:v>201.66666670000001</c:v>
                      </c:pt>
                      <c:pt idx="230">
                        <c:v>288</c:v>
                      </c:pt>
                      <c:pt idx="231">
                        <c:v>204.33333329999999</c:v>
                      </c:pt>
                      <c:pt idx="232">
                        <c:v>44.333333330000002</c:v>
                      </c:pt>
                      <c:pt idx="233">
                        <c:v>62.666666669999998</c:v>
                      </c:pt>
                      <c:pt idx="234">
                        <c:v>61</c:v>
                      </c:pt>
                      <c:pt idx="235">
                        <c:v>153.33333329999999</c:v>
                      </c:pt>
                      <c:pt idx="236">
                        <c:v>1307.666667</c:v>
                      </c:pt>
                      <c:pt idx="237">
                        <c:v>17284</c:v>
                      </c:pt>
                      <c:pt idx="238">
                        <c:v>5409.3333329999996</c:v>
                      </c:pt>
                      <c:pt idx="239">
                        <c:v>724.66666669999995</c:v>
                      </c:pt>
                      <c:pt idx="240">
                        <c:v>89.666666669999998</c:v>
                      </c:pt>
                      <c:pt idx="241">
                        <c:v>719.33333330000005</c:v>
                      </c:pt>
                      <c:pt idx="242">
                        <c:v>793</c:v>
                      </c:pt>
                      <c:pt idx="243">
                        <c:v>1144.666667</c:v>
                      </c:pt>
                      <c:pt idx="244">
                        <c:v>911.33333330000005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Sheet1!$C$2:$C$1000</c15:sqref>
                        </c15:formulaRef>
                      </c:ext>
                    </c:extLst>
                    <c:numCache>
                      <c:formatCode>General</c:formatCode>
                      <c:ptCount val="999"/>
                      <c:pt idx="0">
                        <c:v>152.97058820000001</c:v>
                      </c:pt>
                      <c:pt idx="1">
                        <c:v>132.64183120000001</c:v>
                      </c:pt>
                      <c:pt idx="2">
                        <c:v>0.359375</c:v>
                      </c:pt>
                      <c:pt idx="3">
                        <c:v>0.43636363639999998</c:v>
                      </c:pt>
                      <c:pt idx="4">
                        <c:v>0.13636363639999999</c:v>
                      </c:pt>
                      <c:pt idx="5">
                        <c:v>0.46666666670000001</c:v>
                      </c:pt>
                      <c:pt idx="6">
                        <c:v>2.1428571430000001</c:v>
                      </c:pt>
                      <c:pt idx="7">
                        <c:v>0.29761904760000002</c:v>
                      </c:pt>
                      <c:pt idx="8">
                        <c:v>340.03135309999999</c:v>
                      </c:pt>
                      <c:pt idx="9">
                        <c:v>313.98388949999998</c:v>
                      </c:pt>
                      <c:pt idx="10">
                        <c:v>2.0833333329999999E-2</c:v>
                      </c:pt>
                      <c:pt idx="11">
                        <c:v>0.29729729729999999</c:v>
                      </c:pt>
                      <c:pt idx="12">
                        <c:v>0.2641509434</c:v>
                      </c:pt>
                      <c:pt idx="13">
                        <c:v>8.9285714289999998E-2</c:v>
                      </c:pt>
                      <c:pt idx="14">
                        <c:v>7.0588235289999995E-2</c:v>
                      </c:pt>
                      <c:pt idx="15">
                        <c:v>0.51633986929999998</c:v>
                      </c:pt>
                      <c:pt idx="16">
                        <c:v>16.84210526</c:v>
                      </c:pt>
                      <c:pt idx="17">
                        <c:v>0.30859375</c:v>
                      </c:pt>
                      <c:pt idx="18">
                        <c:v>0.73195876289999995</c:v>
                      </c:pt>
                      <c:pt idx="19">
                        <c:v>0.34579439249999999</c:v>
                      </c:pt>
                      <c:pt idx="20">
                        <c:v>0.696969697</c:v>
                      </c:pt>
                      <c:pt idx="21">
                        <c:v>0.44532803180000002</c:v>
                      </c:pt>
                      <c:pt idx="22">
                        <c:v>0.26210826209999999</c:v>
                      </c:pt>
                      <c:pt idx="23">
                        <c:v>0.4747088927</c:v>
                      </c:pt>
                      <c:pt idx="24">
                        <c:v>4.2676056339999997</c:v>
                      </c:pt>
                      <c:pt idx="25">
                        <c:v>0.70059461349999996</c:v>
                      </c:pt>
                      <c:pt idx="26">
                        <c:v>0.34432234430000003</c:v>
                      </c:pt>
                      <c:pt idx="27">
                        <c:v>0.15184049080000001</c:v>
                      </c:pt>
                      <c:pt idx="28">
                        <c:v>0.51612903229999996</c:v>
                      </c:pt>
                      <c:pt idx="29">
                        <c:v>0.2226950355</c:v>
                      </c:pt>
                      <c:pt idx="30">
                        <c:v>1.5704225350000001</c:v>
                      </c:pt>
                      <c:pt idx="31">
                        <c:v>5.6497175139999998</c:v>
                      </c:pt>
                      <c:pt idx="32">
                        <c:v>35.821138210000001</c:v>
                      </c:pt>
                      <c:pt idx="33">
                        <c:v>9.914285714</c:v>
                      </c:pt>
                      <c:pt idx="34">
                        <c:v>24.174174170000001</c:v>
                      </c:pt>
                      <c:pt idx="35">
                        <c:v>4.2857142860000002</c:v>
                      </c:pt>
                      <c:pt idx="36">
                        <c:v>52.601036270000002</c:v>
                      </c:pt>
                      <c:pt idx="37">
                        <c:v>0.41509433959999997</c:v>
                      </c:pt>
                      <c:pt idx="38">
                        <c:v>0.38157894739999998</c:v>
                      </c:pt>
                      <c:pt idx="39">
                        <c:v>0.20689655169999999</c:v>
                      </c:pt>
                      <c:pt idx="40">
                        <c:v>0.14814814809999999</c:v>
                      </c:pt>
                      <c:pt idx="41">
                        <c:v>0.390625</c:v>
                      </c:pt>
                      <c:pt idx="42">
                        <c:v>0.67272727269999999</c:v>
                      </c:pt>
                      <c:pt idx="43">
                        <c:v>1.0689655170000001</c:v>
                      </c:pt>
                      <c:pt idx="44">
                        <c:v>29.139664799999998</c:v>
                      </c:pt>
                      <c:pt idx="45">
                        <c:v>0.1067961165</c:v>
                      </c:pt>
                      <c:pt idx="46">
                        <c:v>0.46875</c:v>
                      </c:pt>
                      <c:pt idx="47">
                        <c:v>1.217391304</c:v>
                      </c:pt>
                      <c:pt idx="48">
                        <c:v>0.9259259259</c:v>
                      </c:pt>
                      <c:pt idx="49">
                        <c:v>8.6956521740000001E-2</c:v>
                      </c:pt>
                      <c:pt idx="50">
                        <c:v>2.19047619</c:v>
                      </c:pt>
                      <c:pt idx="51">
                        <c:v>0.74468085110000004</c:v>
                      </c:pt>
                      <c:pt idx="52">
                        <c:v>0.31216931219999999</c:v>
                      </c:pt>
                      <c:pt idx="53">
                        <c:v>0.16863905330000001</c:v>
                      </c:pt>
                      <c:pt idx="54">
                        <c:v>0.33333333329999998</c:v>
                      </c:pt>
                      <c:pt idx="55">
                        <c:v>0.14160839159999999</c:v>
                      </c:pt>
                      <c:pt idx="56">
                        <c:v>0.35135135140000001</c:v>
                      </c:pt>
                      <c:pt idx="57">
                        <c:v>7.3851351349999996</c:v>
                      </c:pt>
                      <c:pt idx="58">
                        <c:v>10.628571429999999</c:v>
                      </c:pt>
                      <c:pt idx="59">
                        <c:v>0.7</c:v>
                      </c:pt>
                      <c:pt idx="60">
                        <c:v>0.61904761900000005</c:v>
                      </c:pt>
                      <c:pt idx="61">
                        <c:v>0.31717838110000002</c:v>
                      </c:pt>
                      <c:pt idx="62">
                        <c:v>0.48432760359999999</c:v>
                      </c:pt>
                      <c:pt idx="63">
                        <c:v>0.20139124529999999</c:v>
                      </c:pt>
                      <c:pt idx="64">
                        <c:v>5.0503005769999998</c:v>
                      </c:pt>
                      <c:pt idx="65">
                        <c:v>2396.267296</c:v>
                      </c:pt>
                      <c:pt idx="66">
                        <c:v>51.748502989999999</c:v>
                      </c:pt>
                      <c:pt idx="67">
                        <c:v>2313.0401459999998</c:v>
                      </c:pt>
                      <c:pt idx="68">
                        <c:v>1647.415254</c:v>
                      </c:pt>
                      <c:pt idx="69">
                        <c:v>23.252100840000001</c:v>
                      </c:pt>
                      <c:pt idx="70">
                        <c:v>50.002564100000001</c:v>
                      </c:pt>
                      <c:pt idx="71">
                        <c:v>3.14</c:v>
                      </c:pt>
                      <c:pt idx="72">
                        <c:v>56.841201720000001</c:v>
                      </c:pt>
                      <c:pt idx="73">
                        <c:v>3.3125</c:v>
                      </c:pt>
                      <c:pt idx="74">
                        <c:v>0.65</c:v>
                      </c:pt>
                      <c:pt idx="75">
                        <c:v>0.4375</c:v>
                      </c:pt>
                      <c:pt idx="76">
                        <c:v>4.4457142860000003</c:v>
                      </c:pt>
                      <c:pt idx="77">
                        <c:v>6.6822157430000004</c:v>
                      </c:pt>
                      <c:pt idx="78">
                        <c:v>27.721290320000001</c:v>
                      </c:pt>
                      <c:pt idx="79">
                        <c:v>2.784580499</c:v>
                      </c:pt>
                      <c:pt idx="80">
                        <c:v>2.9510489510000002</c:v>
                      </c:pt>
                      <c:pt idx="81">
                        <c:v>0.31292517009999998</c:v>
                      </c:pt>
                      <c:pt idx="82">
                        <c:v>0.2619808307</c:v>
                      </c:pt>
                      <c:pt idx="83">
                        <c:v>0.86176470589999998</c:v>
                      </c:pt>
                      <c:pt idx="84">
                        <c:v>0.28086419750000002</c:v>
                      </c:pt>
                      <c:pt idx="85">
                        <c:v>0.38257575760000001</c:v>
                      </c:pt>
                      <c:pt idx="86">
                        <c:v>0.4096385542</c:v>
                      </c:pt>
                      <c:pt idx="87">
                        <c:v>0.86363636359999996</c:v>
                      </c:pt>
                      <c:pt idx="88">
                        <c:v>0.313253012</c:v>
                      </c:pt>
                      <c:pt idx="89">
                        <c:v>0.82653061220000001</c:v>
                      </c:pt>
                      <c:pt idx="90">
                        <c:v>0.2100456621</c:v>
                      </c:pt>
                      <c:pt idx="91">
                        <c:v>0.17499999999999999</c:v>
                      </c:pt>
                      <c:pt idx="92">
                        <c:v>11.92028986</c:v>
                      </c:pt>
                      <c:pt idx="93">
                        <c:v>0.1333333333</c:v>
                      </c:pt>
                      <c:pt idx="94">
                        <c:v>0.23626787060000001</c:v>
                      </c:pt>
                      <c:pt idx="95">
                        <c:v>2776.5989669999999</c:v>
                      </c:pt>
                      <c:pt idx="96">
                        <c:v>0.230941704</c:v>
                      </c:pt>
                      <c:pt idx="97">
                        <c:v>6.8181818180000006E-2</c:v>
                      </c:pt>
                      <c:pt idx="98">
                        <c:v>0.28625954199999998</c:v>
                      </c:pt>
                      <c:pt idx="99">
                        <c:v>4.6217765039999996</c:v>
                      </c:pt>
                      <c:pt idx="100">
                        <c:v>6.7114093959999996E-2</c:v>
                      </c:pt>
                      <c:pt idx="101">
                        <c:v>0.8607623069</c:v>
                      </c:pt>
                      <c:pt idx="102">
                        <c:v>3.050113895</c:v>
                      </c:pt>
                      <c:pt idx="103">
                        <c:v>0.75</c:v>
                      </c:pt>
                      <c:pt idx="104">
                        <c:v>0.69281045750000003</c:v>
                      </c:pt>
                      <c:pt idx="105">
                        <c:v>0.36956521739999998</c:v>
                      </c:pt>
                      <c:pt idx="106">
                        <c:v>1.0030030029999999</c:v>
                      </c:pt>
                      <c:pt idx="107">
                        <c:v>0.118466899</c:v>
                      </c:pt>
                      <c:pt idx="108">
                        <c:v>0.17175572519999999</c:v>
                      </c:pt>
                      <c:pt idx="109">
                        <c:v>1.1224489799999999</c:v>
                      </c:pt>
                      <c:pt idx="110">
                        <c:v>0.2846251588</c:v>
                      </c:pt>
                      <c:pt idx="111">
                        <c:v>2.8512802530000001</c:v>
                      </c:pt>
                      <c:pt idx="112">
                        <c:v>0.2890625</c:v>
                      </c:pt>
                      <c:pt idx="113">
                        <c:v>23.653465350000001</c:v>
                      </c:pt>
                      <c:pt idx="114">
                        <c:v>0.65625</c:v>
                      </c:pt>
                      <c:pt idx="115">
                        <c:v>0.15873015870000001</c:v>
                      </c:pt>
                      <c:pt idx="116">
                        <c:v>1.063829787</c:v>
                      </c:pt>
                      <c:pt idx="117">
                        <c:v>2.8663793100000001</c:v>
                      </c:pt>
                      <c:pt idx="118">
                        <c:v>0.32158590310000001</c:v>
                      </c:pt>
                      <c:pt idx="119">
                        <c:v>0.5079365079</c:v>
                      </c:pt>
                      <c:pt idx="120">
                        <c:v>1.701388889</c:v>
                      </c:pt>
                      <c:pt idx="121">
                        <c:v>0.31578947369999999</c:v>
                      </c:pt>
                      <c:pt idx="122">
                        <c:v>1.3396226419999999</c:v>
                      </c:pt>
                      <c:pt idx="123">
                        <c:v>4.7857142860000002</c:v>
                      </c:pt>
                      <c:pt idx="124">
                        <c:v>0.50709219859999999</c:v>
                      </c:pt>
                      <c:pt idx="125">
                        <c:v>27.72142857</c:v>
                      </c:pt>
                      <c:pt idx="126">
                        <c:v>6.094117647</c:v>
                      </c:pt>
                      <c:pt idx="127">
                        <c:v>11</c:v>
                      </c:pt>
                      <c:pt idx="128">
                        <c:v>1.8478260870000001</c:v>
                      </c:pt>
                      <c:pt idx="129">
                        <c:v>0.41199999999999998</c:v>
                      </c:pt>
                      <c:pt idx="130">
                        <c:v>1.103846154</c:v>
                      </c:pt>
                      <c:pt idx="131">
                        <c:v>0.22266401590000001</c:v>
                      </c:pt>
                      <c:pt idx="132">
                        <c:v>5.4622093019999998</c:v>
                      </c:pt>
                      <c:pt idx="133">
                        <c:v>12.948717950000001</c:v>
                      </c:pt>
                      <c:pt idx="134">
                        <c:v>7.4528301890000002</c:v>
                      </c:pt>
                      <c:pt idx="135">
                        <c:v>10.760233919999999</c:v>
                      </c:pt>
                      <c:pt idx="136">
                        <c:v>109.91803280000001</c:v>
                      </c:pt>
                      <c:pt idx="137">
                        <c:v>2.1764705879999999</c:v>
                      </c:pt>
                      <c:pt idx="138">
                        <c:v>79.264367820000004</c:v>
                      </c:pt>
                      <c:pt idx="139">
                        <c:v>47.953020129999999</c:v>
                      </c:pt>
                      <c:pt idx="140">
                        <c:v>43.638297870000002</c:v>
                      </c:pt>
                      <c:pt idx="141">
                        <c:v>19.1038961</c:v>
                      </c:pt>
                      <c:pt idx="142">
                        <c:v>71.280318089999994</c:v>
                      </c:pt>
                      <c:pt idx="143">
                        <c:v>65.337748340000005</c:v>
                      </c:pt>
                      <c:pt idx="144">
                        <c:v>0.60386473429999998</c:v>
                      </c:pt>
                      <c:pt idx="145">
                        <c:v>0.55859375</c:v>
                      </c:pt>
                      <c:pt idx="146">
                        <c:v>0.2465373961</c:v>
                      </c:pt>
                      <c:pt idx="147">
                        <c:v>0.37735849059999999</c:v>
                      </c:pt>
                      <c:pt idx="148">
                        <c:v>9.9102333930000004</c:v>
                      </c:pt>
                      <c:pt idx="149">
                        <c:v>2.8045977010000001</c:v>
                      </c:pt>
                      <c:pt idx="150">
                        <c:v>0.224824356</c:v>
                      </c:pt>
                      <c:pt idx="151">
                        <c:v>0.57462686569999999</c:v>
                      </c:pt>
                      <c:pt idx="152">
                        <c:v>615.59027779999997</c:v>
                      </c:pt>
                      <c:pt idx="153">
                        <c:v>877.06956520000006</c:v>
                      </c:pt>
                      <c:pt idx="154">
                        <c:v>1687.62069</c:v>
                      </c:pt>
                      <c:pt idx="155">
                        <c:v>1248.22</c:v>
                      </c:pt>
                      <c:pt idx="156">
                        <c:v>1028.109091</c:v>
                      </c:pt>
                      <c:pt idx="157">
                        <c:v>0.8</c:v>
                      </c:pt>
                      <c:pt idx="158">
                        <c:v>1.138888889</c:v>
                      </c:pt>
                      <c:pt idx="159">
                        <c:v>0.1764705882</c:v>
                      </c:pt>
                      <c:pt idx="160">
                        <c:v>0.41860465120000001</c:v>
                      </c:pt>
                      <c:pt idx="161">
                        <c:v>0.21818181819999999</c:v>
                      </c:pt>
                      <c:pt idx="162">
                        <c:v>0.17301038060000001</c:v>
                      </c:pt>
                      <c:pt idx="163">
                        <c:v>0.1894977169</c:v>
                      </c:pt>
                      <c:pt idx="164">
                        <c:v>0.2234678625</c:v>
                      </c:pt>
                      <c:pt idx="165">
                        <c:v>0.20895522389999999</c:v>
                      </c:pt>
                      <c:pt idx="166">
                        <c:v>0.34496094049999998</c:v>
                      </c:pt>
                      <c:pt idx="167">
                        <c:v>0.50638841570000004</c:v>
                      </c:pt>
                      <c:pt idx="168">
                        <c:v>0.65400015109999998</c:v>
                      </c:pt>
                      <c:pt idx="169">
                        <c:v>0.78189300409999996</c:v>
                      </c:pt>
                      <c:pt idx="170">
                        <c:v>0.81081081079999995</c:v>
                      </c:pt>
                      <c:pt idx="171">
                        <c:v>0.19270833330000001</c:v>
                      </c:pt>
                      <c:pt idx="172">
                        <c:v>0.10377358489999999</c:v>
                      </c:pt>
                      <c:pt idx="173">
                        <c:v>0.77124253740000004</c:v>
                      </c:pt>
                      <c:pt idx="174">
                        <c:v>0.41520467840000003</c:v>
                      </c:pt>
                      <c:pt idx="175">
                        <c:v>1670.5445540000001</c:v>
                      </c:pt>
                      <c:pt idx="176">
                        <c:v>7.7157894740000001</c:v>
                      </c:pt>
                      <c:pt idx="177">
                        <c:v>11.766233769999999</c:v>
                      </c:pt>
                      <c:pt idx="178">
                        <c:v>10.0044843</c:v>
                      </c:pt>
                      <c:pt idx="179">
                        <c:v>12.90909091</c:v>
                      </c:pt>
                      <c:pt idx="180">
                        <c:v>0.59701492540000001</c:v>
                      </c:pt>
                      <c:pt idx="181">
                        <c:v>2149.214876</c:v>
                      </c:pt>
                      <c:pt idx="182">
                        <c:v>1314.7579909999999</c:v>
                      </c:pt>
                      <c:pt idx="183">
                        <c:v>3.7836257309999999</c:v>
                      </c:pt>
                      <c:pt idx="184">
                        <c:v>55.246376810000001</c:v>
                      </c:pt>
                      <c:pt idx="185">
                        <c:v>0.76821192049999998</c:v>
                      </c:pt>
                      <c:pt idx="186">
                        <c:v>1206.3392859999999</c:v>
                      </c:pt>
                      <c:pt idx="187">
                        <c:v>0.37571428569999998</c:v>
                      </c:pt>
                      <c:pt idx="188">
                        <c:v>0.13043478259999999</c:v>
                      </c:pt>
                      <c:pt idx="189">
                        <c:v>0.43650633929999999</c:v>
                      </c:pt>
                      <c:pt idx="190">
                        <c:v>0.2033333333</c:v>
                      </c:pt>
                      <c:pt idx="191">
                        <c:v>0.39583491679999999</c:v>
                      </c:pt>
                      <c:pt idx="192">
                        <c:v>0.15634218289999999</c:v>
                      </c:pt>
                      <c:pt idx="193">
                        <c:v>0.41141517840000003</c:v>
                      </c:pt>
                      <c:pt idx="194">
                        <c:v>0.51072124760000004</c:v>
                      </c:pt>
                      <c:pt idx="195">
                        <c:v>0.32646010889999999</c:v>
                      </c:pt>
                      <c:pt idx="196">
                        <c:v>0.1951754386</c:v>
                      </c:pt>
                      <c:pt idx="197">
                        <c:v>0.38451443569999999</c:v>
                      </c:pt>
                      <c:pt idx="198">
                        <c:v>0.21570066030000001</c:v>
                      </c:pt>
                      <c:pt idx="199">
                        <c:v>0.45132743359999999</c:v>
                      </c:pt>
                      <c:pt idx="200">
                        <c:v>1.3445850909999999</c:v>
                      </c:pt>
                      <c:pt idx="201">
                        <c:v>0.18235294120000001</c:v>
                      </c:pt>
                      <c:pt idx="202">
                        <c:v>0.31065468550000003</c:v>
                      </c:pt>
                      <c:pt idx="203">
                        <c:v>0.40601503760000002</c:v>
                      </c:pt>
                      <c:pt idx="204">
                        <c:v>0.3800306631</c:v>
                      </c:pt>
                      <c:pt idx="205">
                        <c:v>0.39726027400000002</c:v>
                      </c:pt>
                      <c:pt idx="206">
                        <c:v>2.4399596369999998</c:v>
                      </c:pt>
                      <c:pt idx="207">
                        <c:v>0.14457831330000001</c:v>
                      </c:pt>
                      <c:pt idx="208">
                        <c:v>0.52295963599999995</c:v>
                      </c:pt>
                      <c:pt idx="209">
                        <c:v>0.38931297710000001</c:v>
                      </c:pt>
                      <c:pt idx="210">
                        <c:v>0.43959536690000001</c:v>
                      </c:pt>
                      <c:pt idx="211">
                        <c:v>0.11428571429999999</c:v>
                      </c:pt>
                      <c:pt idx="212">
                        <c:v>0.90979563070000002</c:v>
                      </c:pt>
                      <c:pt idx="213">
                        <c:v>0.2524752475</c:v>
                      </c:pt>
                      <c:pt idx="214">
                        <c:v>2.1085883509999999</c:v>
                      </c:pt>
                      <c:pt idx="215">
                        <c:v>0.1490909091</c:v>
                      </c:pt>
                      <c:pt idx="216">
                        <c:v>0.40878378380000002</c:v>
                      </c:pt>
                      <c:pt idx="217">
                        <c:v>0.16935483870000001</c:v>
                      </c:pt>
                      <c:pt idx="218">
                        <c:v>0.54029511919999995</c:v>
                      </c:pt>
                      <c:pt idx="219">
                        <c:v>0.2779783394</c:v>
                      </c:pt>
                      <c:pt idx="220">
                        <c:v>0.25898801599999999</c:v>
                      </c:pt>
                      <c:pt idx="221">
                        <c:v>0.43351063829999997</c:v>
                      </c:pt>
                      <c:pt idx="222">
                        <c:v>0.34900221729999997</c:v>
                      </c:pt>
                      <c:pt idx="223">
                        <c:v>0.32348596750000003</c:v>
                      </c:pt>
                      <c:pt idx="224">
                        <c:v>0.34973187220000002</c:v>
                      </c:pt>
                      <c:pt idx="225">
                        <c:v>0.3791079812</c:v>
                      </c:pt>
                      <c:pt idx="226">
                        <c:v>0.255491576</c:v>
                      </c:pt>
                      <c:pt idx="227">
                        <c:v>0.45465116280000001</c:v>
                      </c:pt>
                      <c:pt idx="228">
                        <c:v>0.27565316169999998</c:v>
                      </c:pt>
                      <c:pt idx="229">
                        <c:v>0.4538002981</c:v>
                      </c:pt>
                      <c:pt idx="230">
                        <c:v>0.29629629629999998</c:v>
                      </c:pt>
                      <c:pt idx="231">
                        <c:v>0.42598425200000001</c:v>
                      </c:pt>
                      <c:pt idx="232">
                        <c:v>0.2840236686</c:v>
                      </c:pt>
                      <c:pt idx="233">
                        <c:v>0.48484848479999998</c:v>
                      </c:pt>
                      <c:pt idx="234">
                        <c:v>0.25</c:v>
                      </c:pt>
                      <c:pt idx="235">
                        <c:v>0.90972222219999999</c:v>
                      </c:pt>
                      <c:pt idx="236">
                        <c:v>4.7971014490000004</c:v>
                      </c:pt>
                      <c:pt idx="237">
                        <c:v>267.4770115</c:v>
                      </c:pt>
                      <c:pt idx="238">
                        <c:v>75.683333329999996</c:v>
                      </c:pt>
                      <c:pt idx="239">
                        <c:v>3.5067264570000001</c:v>
                      </c:pt>
                      <c:pt idx="240">
                        <c:v>0.62162162160000001</c:v>
                      </c:pt>
                      <c:pt idx="241">
                        <c:v>0.99630996309999997</c:v>
                      </c:pt>
                      <c:pt idx="242">
                        <c:v>3.6571428570000002</c:v>
                      </c:pt>
                      <c:pt idx="243">
                        <c:v>2.6911764709999999</c:v>
                      </c:pt>
                      <c:pt idx="244">
                        <c:v>2.762773723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398-4066-A9CA-E143D54EF425}"/>
                  </c:ext>
                </c:extLst>
              </c15:ser>
            </c15:filteredScatterSeries>
          </c:ext>
        </c:extLst>
      </c:scatterChart>
      <c:valAx>
        <c:axId val="441936032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accent2">
                  <a:tint val="6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30624"/>
        <c:crosses val="autoZero"/>
        <c:crossBetween val="midCat"/>
      </c:valAx>
      <c:valAx>
        <c:axId val="44193062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tint val="6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36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67.755102039999997</c:v>
                </c:pt>
                <c:pt idx="1">
                  <c:v>20</c:v>
                </c:pt>
                <c:pt idx="2">
                  <c:v>6.1224489799999997</c:v>
                </c:pt>
                <c:pt idx="3">
                  <c:v>4.4897959180000004</c:v>
                </c:pt>
                <c:pt idx="4">
                  <c:v>0.81632653060000004</c:v>
                </c:pt>
                <c:pt idx="5">
                  <c:v>0.40816326530000002</c:v>
                </c:pt>
                <c:pt idx="6">
                  <c:v>0.40816326530000002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B-44B1-ABC7-010A10861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460544"/>
        <c:axId val="13644401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25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shade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shade val="65000"/>
                      </a:schemeClr>
                    </a:solidFill>
                    <a:ln w="9525">
                      <a:solidFill>
                        <a:schemeClr val="accent2">
                          <a:shade val="6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68.16326531</c:v>
                      </c:pt>
                      <c:pt idx="1">
                        <c:v>17.14285714</c:v>
                      </c:pt>
                      <c:pt idx="2">
                        <c:v>9.3877551019999999</c:v>
                      </c:pt>
                      <c:pt idx="3">
                        <c:v>3.673469388</c:v>
                      </c:pt>
                      <c:pt idx="4">
                        <c:v>1.2244897960000001</c:v>
                      </c:pt>
                      <c:pt idx="5">
                        <c:v>0.40816326530000002</c:v>
                      </c:pt>
                      <c:pt idx="6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7CB-44B1-ABC7-010A10861BC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70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tint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tint val="65000"/>
                      </a:schemeClr>
                    </a:solidFill>
                    <a:ln w="9525">
                      <a:solidFill>
                        <a:schemeClr val="accent2">
                          <a:tint val="6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82.857142859999996</c:v>
                      </c:pt>
                      <c:pt idx="1">
                        <c:v>11.020408160000001</c:v>
                      </c:pt>
                      <c:pt idx="2">
                        <c:v>4.0816326529999998</c:v>
                      </c:pt>
                      <c:pt idx="3">
                        <c:v>1.2244897960000001</c:v>
                      </c:pt>
                      <c:pt idx="4">
                        <c:v>0.81632653060000004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7CB-44B1-ABC7-010A10861BCE}"/>
                  </c:ext>
                </c:extLst>
              </c15:ser>
            </c15:filteredLineSeries>
          </c:ext>
        </c:extLst>
      </c:lineChart>
      <c:catAx>
        <c:axId val="13644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40160"/>
        <c:crosses val="autoZero"/>
        <c:auto val="1"/>
        <c:lblAlgn val="ctr"/>
        <c:lblOffset val="100"/>
        <c:noMultiLvlLbl val="0"/>
      </c:catAx>
      <c:valAx>
        <c:axId val="13644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6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24.489795919999999</c:v>
                </c:pt>
                <c:pt idx="2">
                  <c:v>53.333333330000002</c:v>
                </c:pt>
                <c:pt idx="3">
                  <c:v>54.545454550000002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2-4671-BC2C-5A6634491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964032"/>
        <c:axId val="1416967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25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21.428571430000002</c:v>
                      </c:pt>
                      <c:pt idx="2">
                        <c:v>60.869565219999998</c:v>
                      </c:pt>
                      <c:pt idx="3">
                        <c:v>44.444444439999998</c:v>
                      </c:pt>
                      <c:pt idx="4">
                        <c:v>0</c:v>
                      </c:pt>
                      <c:pt idx="5">
                        <c:v>100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AD2-4671-BC2C-5A6634491F3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75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11.11111111</c:v>
                      </c:pt>
                      <c:pt idx="2">
                        <c:v>40</c:v>
                      </c:pt>
                      <c:pt idx="3">
                        <c:v>33.333333330000002</c:v>
                      </c:pt>
                      <c:pt idx="4">
                        <c:v>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AD2-4671-BC2C-5A6634491F30}"/>
                  </c:ext>
                </c:extLst>
              </c15:ser>
            </c15:filteredLineSeries>
          </c:ext>
        </c:extLst>
      </c:lineChart>
      <c:catAx>
        <c:axId val="14169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967776"/>
        <c:crosses val="autoZero"/>
        <c:auto val="1"/>
        <c:lblAlgn val="ctr"/>
        <c:lblOffset val="100"/>
        <c:noMultiLvlLbl val="0"/>
      </c:catAx>
      <c:valAx>
        <c:axId val="141696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9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ratioOfAvg_5_2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2">
                  <a:shade val="65000"/>
                </a:schemeClr>
              </a:solidFill>
              <a:ln w="9525">
                <a:solidFill>
                  <a:schemeClr val="accent2">
                    <a:shade val="6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>
                    <a:shade val="65000"/>
                  </a:schemeClr>
                </a:solidFill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Sheet1!$A$2:$A$1000</c:f>
              <c:numCache>
                <c:formatCode>General</c:formatCode>
                <c:ptCount val="999"/>
                <c:pt idx="0">
                  <c:v>57364.666669999999</c:v>
                </c:pt>
                <c:pt idx="1">
                  <c:v>740604.66669999994</c:v>
                </c:pt>
                <c:pt idx="2">
                  <c:v>67.666666669999998</c:v>
                </c:pt>
                <c:pt idx="3">
                  <c:v>64.666666669999998</c:v>
                </c:pt>
                <c:pt idx="4">
                  <c:v>60.333333330000002</c:v>
                </c:pt>
                <c:pt idx="5">
                  <c:v>68</c:v>
                </c:pt>
                <c:pt idx="6">
                  <c:v>52</c:v>
                </c:pt>
                <c:pt idx="7">
                  <c:v>82</c:v>
                </c:pt>
                <c:pt idx="8">
                  <c:v>744138</c:v>
                </c:pt>
                <c:pt idx="9">
                  <c:v>368889</c:v>
                </c:pt>
                <c:pt idx="10">
                  <c:v>71.666666669999998</c:v>
                </c:pt>
                <c:pt idx="11">
                  <c:v>57.666666669999998</c:v>
                </c:pt>
                <c:pt idx="12">
                  <c:v>86</c:v>
                </c:pt>
                <c:pt idx="13">
                  <c:v>69.333333330000002</c:v>
                </c:pt>
                <c:pt idx="14">
                  <c:v>78</c:v>
                </c:pt>
                <c:pt idx="15">
                  <c:v>87</c:v>
                </c:pt>
                <c:pt idx="16">
                  <c:v>2625</c:v>
                </c:pt>
                <c:pt idx="17">
                  <c:v>74.333333330000002</c:v>
                </c:pt>
                <c:pt idx="18">
                  <c:v>92</c:v>
                </c:pt>
                <c:pt idx="19">
                  <c:v>61.333333330000002</c:v>
                </c:pt>
                <c:pt idx="20">
                  <c:v>4110.6666670000004</c:v>
                </c:pt>
                <c:pt idx="21">
                  <c:v>52.666666669999998</c:v>
                </c:pt>
                <c:pt idx="22">
                  <c:v>101.66666669999999</c:v>
                </c:pt>
                <c:pt idx="23">
                  <c:v>100</c:v>
                </c:pt>
                <c:pt idx="24">
                  <c:v>1635.666667</c:v>
                </c:pt>
                <c:pt idx="25">
                  <c:v>84</c:v>
                </c:pt>
                <c:pt idx="26">
                  <c:v>156.66666670000001</c:v>
                </c:pt>
                <c:pt idx="27">
                  <c:v>136.33333329999999</c:v>
                </c:pt>
                <c:pt idx="28">
                  <c:v>144.66666670000001</c:v>
                </c:pt>
                <c:pt idx="29">
                  <c:v>118.33333330000001</c:v>
                </c:pt>
                <c:pt idx="30">
                  <c:v>529</c:v>
                </c:pt>
                <c:pt idx="31">
                  <c:v>1643.333333</c:v>
                </c:pt>
                <c:pt idx="32">
                  <c:v>3788.333333</c:v>
                </c:pt>
                <c:pt idx="33">
                  <c:v>1456.666667</c:v>
                </c:pt>
                <c:pt idx="34">
                  <c:v>6772</c:v>
                </c:pt>
                <c:pt idx="35">
                  <c:v>1261.666667</c:v>
                </c:pt>
                <c:pt idx="36">
                  <c:v>4694.6666670000004</c:v>
                </c:pt>
                <c:pt idx="37">
                  <c:v>56</c:v>
                </c:pt>
                <c:pt idx="38">
                  <c:v>91</c:v>
                </c:pt>
                <c:pt idx="39">
                  <c:v>67.666666669999998</c:v>
                </c:pt>
                <c:pt idx="40">
                  <c:v>67</c:v>
                </c:pt>
                <c:pt idx="41">
                  <c:v>66.333333330000002</c:v>
                </c:pt>
                <c:pt idx="42">
                  <c:v>58</c:v>
                </c:pt>
                <c:pt idx="43">
                  <c:v>1119.333333</c:v>
                </c:pt>
                <c:pt idx="44">
                  <c:v>4685</c:v>
                </c:pt>
                <c:pt idx="45">
                  <c:v>76.333333330000002</c:v>
                </c:pt>
                <c:pt idx="46">
                  <c:v>72.333333330000002</c:v>
                </c:pt>
                <c:pt idx="47">
                  <c:v>63.666666669999998</c:v>
                </c:pt>
                <c:pt idx="48">
                  <c:v>54.666666669999998</c:v>
                </c:pt>
                <c:pt idx="49">
                  <c:v>74.666666669999998</c:v>
                </c:pt>
                <c:pt idx="50">
                  <c:v>52.666666669999998</c:v>
                </c:pt>
                <c:pt idx="51">
                  <c:v>56.333333330000002</c:v>
                </c:pt>
                <c:pt idx="52">
                  <c:v>35</c:v>
                </c:pt>
                <c:pt idx="53">
                  <c:v>59</c:v>
                </c:pt>
                <c:pt idx="54">
                  <c:v>65.333333330000002</c:v>
                </c:pt>
                <c:pt idx="55">
                  <c:v>37.666666669999998</c:v>
                </c:pt>
                <c:pt idx="56">
                  <c:v>91.666666669999998</c:v>
                </c:pt>
                <c:pt idx="57">
                  <c:v>1234</c:v>
                </c:pt>
                <c:pt idx="58">
                  <c:v>2623.666667</c:v>
                </c:pt>
                <c:pt idx="59">
                  <c:v>96.333333330000002</c:v>
                </c:pt>
                <c:pt idx="60">
                  <c:v>46.666666669999998</c:v>
                </c:pt>
                <c:pt idx="61">
                  <c:v>433.66666670000001</c:v>
                </c:pt>
                <c:pt idx="62">
                  <c:v>189</c:v>
                </c:pt>
                <c:pt idx="63">
                  <c:v>1018.666667</c:v>
                </c:pt>
                <c:pt idx="64">
                  <c:v>1054.333333</c:v>
                </c:pt>
                <c:pt idx="65">
                  <c:v>414663.3333</c:v>
                </c:pt>
                <c:pt idx="66">
                  <c:v>4551.3333329999996</c:v>
                </c:pt>
                <c:pt idx="67">
                  <c:v>466623.6667</c:v>
                </c:pt>
                <c:pt idx="68">
                  <c:v>455020.3333</c:v>
                </c:pt>
                <c:pt idx="69">
                  <c:v>3707.333333</c:v>
                </c:pt>
                <c:pt idx="70">
                  <c:v>14442.333329999999</c:v>
                </c:pt>
                <c:pt idx="71">
                  <c:v>178814.3333</c:v>
                </c:pt>
                <c:pt idx="72">
                  <c:v>13178.333329999999</c:v>
                </c:pt>
                <c:pt idx="73">
                  <c:v>150318</c:v>
                </c:pt>
                <c:pt idx="74">
                  <c:v>78.666666669999998</c:v>
                </c:pt>
                <c:pt idx="75">
                  <c:v>119.33333330000001</c:v>
                </c:pt>
                <c:pt idx="76">
                  <c:v>1344</c:v>
                </c:pt>
                <c:pt idx="77">
                  <c:v>1354</c:v>
                </c:pt>
                <c:pt idx="78">
                  <c:v>11091.666670000001</c:v>
                </c:pt>
                <c:pt idx="79">
                  <c:v>911.66666669999995</c:v>
                </c:pt>
                <c:pt idx="80">
                  <c:v>811.33333330000005</c:v>
                </c:pt>
                <c:pt idx="81">
                  <c:v>74.333333330000002</c:v>
                </c:pt>
                <c:pt idx="82">
                  <c:v>61</c:v>
                </c:pt>
                <c:pt idx="83">
                  <c:v>59.666666669999998</c:v>
                </c:pt>
                <c:pt idx="84">
                  <c:v>111.33333330000001</c:v>
                </c:pt>
                <c:pt idx="85">
                  <c:v>67.666666669999998</c:v>
                </c:pt>
                <c:pt idx="86">
                  <c:v>41.666666669999998</c:v>
                </c:pt>
                <c:pt idx="87">
                  <c:v>49.666666669999998</c:v>
                </c:pt>
                <c:pt idx="88">
                  <c:v>37.333333330000002</c:v>
                </c:pt>
                <c:pt idx="89">
                  <c:v>52</c:v>
                </c:pt>
                <c:pt idx="90">
                  <c:v>46</c:v>
                </c:pt>
                <c:pt idx="91">
                  <c:v>39</c:v>
                </c:pt>
                <c:pt idx="92">
                  <c:v>2909</c:v>
                </c:pt>
                <c:pt idx="93">
                  <c:v>75</c:v>
                </c:pt>
                <c:pt idx="94">
                  <c:v>137.66666670000001</c:v>
                </c:pt>
                <c:pt idx="95">
                  <c:v>375935.6667</c:v>
                </c:pt>
                <c:pt idx="96">
                  <c:v>65.333333330000002</c:v>
                </c:pt>
                <c:pt idx="97">
                  <c:v>39.333333330000002</c:v>
                </c:pt>
                <c:pt idx="98">
                  <c:v>60.333333330000002</c:v>
                </c:pt>
                <c:pt idx="99">
                  <c:v>2217.666667</c:v>
                </c:pt>
                <c:pt idx="100">
                  <c:v>62.333333330000002</c:v>
                </c:pt>
                <c:pt idx="101">
                  <c:v>53.333333330000002</c:v>
                </c:pt>
                <c:pt idx="102">
                  <c:v>1251.666667</c:v>
                </c:pt>
                <c:pt idx="103">
                  <c:v>70.333333330000002</c:v>
                </c:pt>
                <c:pt idx="104">
                  <c:v>48.333333330000002</c:v>
                </c:pt>
                <c:pt idx="105">
                  <c:v>43.333333330000002</c:v>
                </c:pt>
                <c:pt idx="106">
                  <c:v>59.666666669999998</c:v>
                </c:pt>
                <c:pt idx="107">
                  <c:v>50.666666669999998</c:v>
                </c:pt>
                <c:pt idx="108">
                  <c:v>81.666666669999998</c:v>
                </c:pt>
                <c:pt idx="109">
                  <c:v>47.333333330000002</c:v>
                </c:pt>
                <c:pt idx="110">
                  <c:v>54.666666669999998</c:v>
                </c:pt>
                <c:pt idx="111">
                  <c:v>80</c:v>
                </c:pt>
                <c:pt idx="112">
                  <c:v>57.666666669999998</c:v>
                </c:pt>
                <c:pt idx="113">
                  <c:v>62.666666669999998</c:v>
                </c:pt>
                <c:pt idx="114">
                  <c:v>93.333333330000002</c:v>
                </c:pt>
                <c:pt idx="115">
                  <c:v>136</c:v>
                </c:pt>
                <c:pt idx="116">
                  <c:v>362</c:v>
                </c:pt>
                <c:pt idx="117">
                  <c:v>748</c:v>
                </c:pt>
                <c:pt idx="118">
                  <c:v>36.666666669999998</c:v>
                </c:pt>
                <c:pt idx="119">
                  <c:v>123.66666669999999</c:v>
                </c:pt>
                <c:pt idx="120">
                  <c:v>2009.666667</c:v>
                </c:pt>
                <c:pt idx="121">
                  <c:v>39.333333330000002</c:v>
                </c:pt>
                <c:pt idx="122">
                  <c:v>242</c:v>
                </c:pt>
                <c:pt idx="123">
                  <c:v>1876.333333</c:v>
                </c:pt>
                <c:pt idx="124">
                  <c:v>45.666666669999998</c:v>
                </c:pt>
                <c:pt idx="125">
                  <c:v>96.666666669999998</c:v>
                </c:pt>
                <c:pt idx="126">
                  <c:v>2079.333333</c:v>
                </c:pt>
                <c:pt idx="127">
                  <c:v>2666</c:v>
                </c:pt>
                <c:pt idx="128">
                  <c:v>717.33333330000005</c:v>
                </c:pt>
                <c:pt idx="129">
                  <c:v>395.33333329999999</c:v>
                </c:pt>
                <c:pt idx="130">
                  <c:v>157.66666670000001</c:v>
                </c:pt>
                <c:pt idx="131">
                  <c:v>1290.666667</c:v>
                </c:pt>
                <c:pt idx="132">
                  <c:v>1221</c:v>
                </c:pt>
                <c:pt idx="133">
                  <c:v>3825.333333</c:v>
                </c:pt>
                <c:pt idx="134">
                  <c:v>874.66666669999995</c:v>
                </c:pt>
                <c:pt idx="135">
                  <c:v>1527.666667</c:v>
                </c:pt>
                <c:pt idx="136">
                  <c:v>3731</c:v>
                </c:pt>
                <c:pt idx="137">
                  <c:v>1163.666667</c:v>
                </c:pt>
                <c:pt idx="138">
                  <c:v>14397</c:v>
                </c:pt>
                <c:pt idx="139">
                  <c:v>4854.3333329999996</c:v>
                </c:pt>
                <c:pt idx="140">
                  <c:v>4556</c:v>
                </c:pt>
                <c:pt idx="141">
                  <c:v>6636</c:v>
                </c:pt>
                <c:pt idx="142">
                  <c:v>4589</c:v>
                </c:pt>
                <c:pt idx="143">
                  <c:v>4656.6666670000004</c:v>
                </c:pt>
                <c:pt idx="144">
                  <c:v>46.333333330000002</c:v>
                </c:pt>
                <c:pt idx="145">
                  <c:v>103.66666669999999</c:v>
                </c:pt>
                <c:pt idx="146">
                  <c:v>56.666666669999998</c:v>
                </c:pt>
                <c:pt idx="147">
                  <c:v>54.666666669999998</c:v>
                </c:pt>
                <c:pt idx="148">
                  <c:v>5125.3333329999996</c:v>
                </c:pt>
                <c:pt idx="149">
                  <c:v>819.33333330000005</c:v>
                </c:pt>
                <c:pt idx="150">
                  <c:v>86</c:v>
                </c:pt>
                <c:pt idx="151">
                  <c:v>92</c:v>
                </c:pt>
                <c:pt idx="152">
                  <c:v>60069</c:v>
                </c:pt>
                <c:pt idx="153">
                  <c:v>63766.333330000001</c:v>
                </c:pt>
                <c:pt idx="154">
                  <c:v>97422.666670000006</c:v>
                </c:pt>
                <c:pt idx="155">
                  <c:v>97504.333329999994</c:v>
                </c:pt>
                <c:pt idx="156">
                  <c:v>55592.333330000001</c:v>
                </c:pt>
                <c:pt idx="157">
                  <c:v>60.666666669999998</c:v>
                </c:pt>
                <c:pt idx="158">
                  <c:v>77.666666669999998</c:v>
                </c:pt>
                <c:pt idx="159">
                  <c:v>74.333333330000002</c:v>
                </c:pt>
                <c:pt idx="160">
                  <c:v>79</c:v>
                </c:pt>
                <c:pt idx="161">
                  <c:v>53</c:v>
                </c:pt>
                <c:pt idx="162">
                  <c:v>72</c:v>
                </c:pt>
                <c:pt idx="163">
                  <c:v>83.333333330000002</c:v>
                </c:pt>
                <c:pt idx="164">
                  <c:v>163.33333329999999</c:v>
                </c:pt>
                <c:pt idx="165">
                  <c:v>100.33333330000001</c:v>
                </c:pt>
                <c:pt idx="166">
                  <c:v>866.66666669999995</c:v>
                </c:pt>
                <c:pt idx="167">
                  <c:v>436</c:v>
                </c:pt>
                <c:pt idx="168">
                  <c:v>1796</c:v>
                </c:pt>
                <c:pt idx="169">
                  <c:v>101.66666669999999</c:v>
                </c:pt>
                <c:pt idx="170">
                  <c:v>93.666666669999998</c:v>
                </c:pt>
                <c:pt idx="171">
                  <c:v>26.666666670000001</c:v>
                </c:pt>
                <c:pt idx="172">
                  <c:v>85.666666669999998</c:v>
                </c:pt>
                <c:pt idx="173">
                  <c:v>83.666666669999998</c:v>
                </c:pt>
                <c:pt idx="174">
                  <c:v>103.66666669999999</c:v>
                </c:pt>
                <c:pt idx="175">
                  <c:v>107827</c:v>
                </c:pt>
                <c:pt idx="176">
                  <c:v>2257.333333</c:v>
                </c:pt>
                <c:pt idx="177">
                  <c:v>2836.666667</c:v>
                </c:pt>
                <c:pt idx="178">
                  <c:v>3712</c:v>
                </c:pt>
                <c:pt idx="179">
                  <c:v>2974.666667</c:v>
                </c:pt>
                <c:pt idx="180">
                  <c:v>92.333333330000002</c:v>
                </c:pt>
                <c:pt idx="181">
                  <c:v>273390.3333</c:v>
                </c:pt>
                <c:pt idx="182">
                  <c:v>307477.6667</c:v>
                </c:pt>
                <c:pt idx="183">
                  <c:v>353.66666670000001</c:v>
                </c:pt>
                <c:pt idx="184">
                  <c:v>5869.3333329999996</c:v>
                </c:pt>
                <c:pt idx="185">
                  <c:v>2806</c:v>
                </c:pt>
                <c:pt idx="186">
                  <c:v>60924.333330000001</c:v>
                </c:pt>
                <c:pt idx="187">
                  <c:v>64</c:v>
                </c:pt>
                <c:pt idx="188">
                  <c:v>57.333333330000002</c:v>
                </c:pt>
                <c:pt idx="189">
                  <c:v>220</c:v>
                </c:pt>
                <c:pt idx="190">
                  <c:v>66.666666669999998</c:v>
                </c:pt>
                <c:pt idx="191">
                  <c:v>247</c:v>
                </c:pt>
                <c:pt idx="192">
                  <c:v>76.333333330000002</c:v>
                </c:pt>
                <c:pt idx="193">
                  <c:v>335</c:v>
                </c:pt>
                <c:pt idx="194">
                  <c:v>82</c:v>
                </c:pt>
                <c:pt idx="195">
                  <c:v>671</c:v>
                </c:pt>
                <c:pt idx="196">
                  <c:v>140.66666670000001</c:v>
                </c:pt>
                <c:pt idx="197">
                  <c:v>136.33333329999999</c:v>
                </c:pt>
                <c:pt idx="198">
                  <c:v>129.66666670000001</c:v>
                </c:pt>
                <c:pt idx="199">
                  <c:v>249</c:v>
                </c:pt>
                <c:pt idx="200">
                  <c:v>87.333333330000002</c:v>
                </c:pt>
                <c:pt idx="201">
                  <c:v>56.666666669999998</c:v>
                </c:pt>
                <c:pt idx="202">
                  <c:v>137.66666670000001</c:v>
                </c:pt>
                <c:pt idx="203">
                  <c:v>67</c:v>
                </c:pt>
                <c:pt idx="204">
                  <c:v>128.33333329999999</c:v>
                </c:pt>
                <c:pt idx="205">
                  <c:v>62.666666669999998</c:v>
                </c:pt>
                <c:pt idx="206">
                  <c:v>192.66666670000001</c:v>
                </c:pt>
                <c:pt idx="207">
                  <c:v>62.333333330000002</c:v>
                </c:pt>
                <c:pt idx="208">
                  <c:v>359.33333329999999</c:v>
                </c:pt>
                <c:pt idx="209">
                  <c:v>67.666666669999998</c:v>
                </c:pt>
                <c:pt idx="210">
                  <c:v>623</c:v>
                </c:pt>
                <c:pt idx="211">
                  <c:v>35.333333330000002</c:v>
                </c:pt>
                <c:pt idx="212">
                  <c:v>322.33333329999999</c:v>
                </c:pt>
                <c:pt idx="213">
                  <c:v>47.333333330000002</c:v>
                </c:pt>
                <c:pt idx="214">
                  <c:v>453</c:v>
                </c:pt>
                <c:pt idx="215">
                  <c:v>59.333333330000002</c:v>
                </c:pt>
                <c:pt idx="216">
                  <c:v>49.666666669999998</c:v>
                </c:pt>
                <c:pt idx="217">
                  <c:v>56</c:v>
                </c:pt>
                <c:pt idx="218">
                  <c:v>76.333333330000002</c:v>
                </c:pt>
                <c:pt idx="219">
                  <c:v>51</c:v>
                </c:pt>
                <c:pt idx="220">
                  <c:v>112.66666669999999</c:v>
                </c:pt>
                <c:pt idx="221">
                  <c:v>84.333333330000002</c:v>
                </c:pt>
                <c:pt idx="222">
                  <c:v>128.66666670000001</c:v>
                </c:pt>
                <c:pt idx="223">
                  <c:v>136.66666670000001</c:v>
                </c:pt>
                <c:pt idx="224">
                  <c:v>150</c:v>
                </c:pt>
                <c:pt idx="225">
                  <c:v>132.33333329999999</c:v>
                </c:pt>
                <c:pt idx="226">
                  <c:v>177.33333329999999</c:v>
                </c:pt>
                <c:pt idx="227">
                  <c:v>117.66666669999999</c:v>
                </c:pt>
                <c:pt idx="228">
                  <c:v>276</c:v>
                </c:pt>
                <c:pt idx="229">
                  <c:v>201.66666670000001</c:v>
                </c:pt>
                <c:pt idx="230">
                  <c:v>288</c:v>
                </c:pt>
                <c:pt idx="231">
                  <c:v>204.33333329999999</c:v>
                </c:pt>
                <c:pt idx="232">
                  <c:v>44.333333330000002</c:v>
                </c:pt>
                <c:pt idx="233">
                  <c:v>62.666666669999998</c:v>
                </c:pt>
                <c:pt idx="234">
                  <c:v>61</c:v>
                </c:pt>
                <c:pt idx="235">
                  <c:v>153.33333329999999</c:v>
                </c:pt>
                <c:pt idx="236">
                  <c:v>1307.666667</c:v>
                </c:pt>
                <c:pt idx="237">
                  <c:v>17284</c:v>
                </c:pt>
                <c:pt idx="238">
                  <c:v>5409.3333329999996</c:v>
                </c:pt>
                <c:pt idx="239">
                  <c:v>724.66666669999995</c:v>
                </c:pt>
                <c:pt idx="240">
                  <c:v>89.666666669999998</c:v>
                </c:pt>
                <c:pt idx="241">
                  <c:v>719.33333330000005</c:v>
                </c:pt>
                <c:pt idx="242">
                  <c:v>793</c:v>
                </c:pt>
                <c:pt idx="243">
                  <c:v>1144.666667</c:v>
                </c:pt>
                <c:pt idx="244">
                  <c:v>911.33333330000005</c:v>
                </c:pt>
              </c:numCache>
            </c:numRef>
          </c:xVal>
          <c:yVal>
            <c:numRef>
              <c:f>Sheet1!$B$2:$B$1000</c:f>
              <c:numCache>
                <c:formatCode>General</c:formatCode>
                <c:ptCount val="999"/>
                <c:pt idx="0">
                  <c:v>2176.1538460000002</c:v>
                </c:pt>
                <c:pt idx="1">
                  <c:v>2568.5996839999998</c:v>
                </c:pt>
                <c:pt idx="2">
                  <c:v>1.181818182</c:v>
                </c:pt>
                <c:pt idx="3">
                  <c:v>0.72916666669999997</c:v>
                </c:pt>
                <c:pt idx="4">
                  <c:v>0.23529411759999999</c:v>
                </c:pt>
                <c:pt idx="5">
                  <c:v>1.0869565219999999</c:v>
                </c:pt>
                <c:pt idx="6">
                  <c:v>0.73913043479999996</c:v>
                </c:pt>
                <c:pt idx="7">
                  <c:v>0.41666666670000002</c:v>
                </c:pt>
                <c:pt idx="8">
                  <c:v>5584.8153410000004</c:v>
                </c:pt>
                <c:pt idx="9">
                  <c:v>2013.5117270000001</c:v>
                </c:pt>
                <c:pt idx="10">
                  <c:v>0.58823529409999997</c:v>
                </c:pt>
                <c:pt idx="11">
                  <c:v>0.95454545449999995</c:v>
                </c:pt>
                <c:pt idx="12">
                  <c:v>1.051724138</c:v>
                </c:pt>
                <c:pt idx="13">
                  <c:v>0.1967213115</c:v>
                </c:pt>
                <c:pt idx="14">
                  <c:v>0.34</c:v>
                </c:pt>
                <c:pt idx="15">
                  <c:v>2.5294117649999999</c:v>
                </c:pt>
                <c:pt idx="16">
                  <c:v>26.753926700000001</c:v>
                </c:pt>
                <c:pt idx="17">
                  <c:v>0.30601092899999999</c:v>
                </c:pt>
                <c:pt idx="18">
                  <c:v>0.2314814815</c:v>
                </c:pt>
                <c:pt idx="19">
                  <c:v>1.0405405409999999</c:v>
                </c:pt>
                <c:pt idx="20">
                  <c:v>42.718592960000002</c:v>
                </c:pt>
                <c:pt idx="21">
                  <c:v>7.9710144930000004E-2</c:v>
                </c:pt>
                <c:pt idx="22">
                  <c:v>0.35080645160000001</c:v>
                </c:pt>
                <c:pt idx="23">
                  <c:v>0.35820895520000001</c:v>
                </c:pt>
                <c:pt idx="24">
                  <c:v>5.5175879400000003</c:v>
                </c:pt>
                <c:pt idx="25">
                  <c:v>0.30152671759999999</c:v>
                </c:pt>
                <c:pt idx="26">
                  <c:v>1.8947368419999999</c:v>
                </c:pt>
                <c:pt idx="27">
                  <c:v>0.28517110270000001</c:v>
                </c:pt>
                <c:pt idx="28">
                  <c:v>0.2410071942</c:v>
                </c:pt>
                <c:pt idx="29">
                  <c:v>0.3828125</c:v>
                </c:pt>
                <c:pt idx="30">
                  <c:v>7.6612903230000002</c:v>
                </c:pt>
                <c:pt idx="31">
                  <c:v>34.929577459999997</c:v>
                </c:pt>
                <c:pt idx="32">
                  <c:v>116</c:v>
                </c:pt>
                <c:pt idx="33">
                  <c:v>15.72164948</c:v>
                </c:pt>
                <c:pt idx="34">
                  <c:v>154.47517730000001</c:v>
                </c:pt>
                <c:pt idx="35">
                  <c:v>10.252631579999999</c:v>
                </c:pt>
                <c:pt idx="36">
                  <c:v>146.11111109999999</c:v>
                </c:pt>
                <c:pt idx="37">
                  <c:v>0.72222222219999999</c:v>
                </c:pt>
                <c:pt idx="38">
                  <c:v>0.484375</c:v>
                </c:pt>
                <c:pt idx="39">
                  <c:v>0.4328358209</c:v>
                </c:pt>
                <c:pt idx="40">
                  <c:v>1.8571428569999999</c:v>
                </c:pt>
                <c:pt idx="41">
                  <c:v>1.307692308</c:v>
                </c:pt>
                <c:pt idx="42">
                  <c:v>0.171875</c:v>
                </c:pt>
                <c:pt idx="43">
                  <c:v>5.4656488550000004</c:v>
                </c:pt>
                <c:pt idx="44">
                  <c:v>208.13095240000001</c:v>
                </c:pt>
                <c:pt idx="45">
                  <c:v>0.53125</c:v>
                </c:pt>
                <c:pt idx="46">
                  <c:v>0.59523809520000004</c:v>
                </c:pt>
                <c:pt idx="47">
                  <c:v>2.0416666669999999</c:v>
                </c:pt>
                <c:pt idx="48">
                  <c:v>0.37254901959999998</c:v>
                </c:pt>
                <c:pt idx="49">
                  <c:v>1.21875</c:v>
                </c:pt>
                <c:pt idx="50">
                  <c:v>0.43333333330000001</c:v>
                </c:pt>
                <c:pt idx="51">
                  <c:v>0.5625</c:v>
                </c:pt>
                <c:pt idx="52">
                  <c:v>0.20512820509999999</c:v>
                </c:pt>
                <c:pt idx="53">
                  <c:v>0.28977272729999998</c:v>
                </c:pt>
                <c:pt idx="54">
                  <c:v>0.15584415579999999</c:v>
                </c:pt>
                <c:pt idx="55">
                  <c:v>0.1655629139</c:v>
                </c:pt>
                <c:pt idx="56">
                  <c:v>1.1630434780000001</c:v>
                </c:pt>
                <c:pt idx="57">
                  <c:v>10.775862070000001</c:v>
                </c:pt>
                <c:pt idx="58">
                  <c:v>24.916666670000001</c:v>
                </c:pt>
                <c:pt idx="59">
                  <c:v>0.92073170729999998</c:v>
                </c:pt>
                <c:pt idx="60">
                  <c:v>0.2692307692</c:v>
                </c:pt>
                <c:pt idx="61">
                  <c:v>0.70313499680000002</c:v>
                </c:pt>
                <c:pt idx="62">
                  <c:v>0.5939553219</c:v>
                </c:pt>
                <c:pt idx="63">
                  <c:v>0.4232174688</c:v>
                </c:pt>
                <c:pt idx="64">
                  <c:v>0.483074108</c:v>
                </c:pt>
                <c:pt idx="65">
                  <c:v>13745.84211</c:v>
                </c:pt>
                <c:pt idx="66">
                  <c:v>171.16326530000001</c:v>
                </c:pt>
                <c:pt idx="67">
                  <c:v>12366.25</c:v>
                </c:pt>
                <c:pt idx="68">
                  <c:v>13674.694740000001</c:v>
                </c:pt>
                <c:pt idx="69">
                  <c:v>114.45833330000001</c:v>
                </c:pt>
                <c:pt idx="70">
                  <c:v>191.60396040000001</c:v>
                </c:pt>
                <c:pt idx="71">
                  <c:v>2272.638418</c:v>
                </c:pt>
                <c:pt idx="72">
                  <c:v>154.3409091</c:v>
                </c:pt>
                <c:pt idx="73">
                  <c:v>2053.1979700000002</c:v>
                </c:pt>
                <c:pt idx="74">
                  <c:v>0.89655172409999995</c:v>
                </c:pt>
                <c:pt idx="75">
                  <c:v>0.98275862069999997</c:v>
                </c:pt>
                <c:pt idx="76">
                  <c:v>9.8071428570000005</c:v>
                </c:pt>
                <c:pt idx="77">
                  <c:v>13.554112549999999</c:v>
                </c:pt>
                <c:pt idx="78">
                  <c:v>62.483809520000001</c:v>
                </c:pt>
                <c:pt idx="79">
                  <c:v>9.0229007630000009</c:v>
                </c:pt>
                <c:pt idx="80">
                  <c:v>8.7777777780000008</c:v>
                </c:pt>
                <c:pt idx="81">
                  <c:v>0.20930232560000001</c:v>
                </c:pt>
                <c:pt idx="82">
                  <c:v>0.28767123290000002</c:v>
                </c:pt>
                <c:pt idx="83">
                  <c:v>0.29239766080000001</c:v>
                </c:pt>
                <c:pt idx="84">
                  <c:v>0.36151603500000001</c:v>
                </c:pt>
                <c:pt idx="85">
                  <c:v>0.63636363640000004</c:v>
                </c:pt>
                <c:pt idx="86">
                  <c:v>1.0344827590000001</c:v>
                </c:pt>
                <c:pt idx="87">
                  <c:v>8.9285714289999998E-2</c:v>
                </c:pt>
                <c:pt idx="88">
                  <c:v>8.0459770109999995E-2</c:v>
                </c:pt>
                <c:pt idx="89">
                  <c:v>0.2587064677</c:v>
                </c:pt>
                <c:pt idx="90">
                  <c:v>0.4297520661</c:v>
                </c:pt>
                <c:pt idx="91">
                  <c:v>0.14285714290000001</c:v>
                </c:pt>
                <c:pt idx="92">
                  <c:v>81.744444439999995</c:v>
                </c:pt>
                <c:pt idx="93">
                  <c:v>0.15116279069999999</c:v>
                </c:pt>
                <c:pt idx="94">
                  <c:v>0.31067125649999999</c:v>
                </c:pt>
                <c:pt idx="95">
                  <c:v>3016.2538290000002</c:v>
                </c:pt>
                <c:pt idx="96">
                  <c:v>0.31983805669999998</c:v>
                </c:pt>
                <c:pt idx="97">
                  <c:v>0.66101694919999998</c:v>
                </c:pt>
                <c:pt idx="98">
                  <c:v>0.3076923077</c:v>
                </c:pt>
                <c:pt idx="99">
                  <c:v>26.555555559999998</c:v>
                </c:pt>
                <c:pt idx="100">
                  <c:v>0.1158536585</c:v>
                </c:pt>
                <c:pt idx="101">
                  <c:v>0.20588235290000001</c:v>
                </c:pt>
                <c:pt idx="102">
                  <c:v>2.7117794489999998</c:v>
                </c:pt>
                <c:pt idx="103">
                  <c:v>0.13675213680000001</c:v>
                </c:pt>
                <c:pt idx="104">
                  <c:v>0.10638297870000001</c:v>
                </c:pt>
                <c:pt idx="105">
                  <c:v>0.35714285709999999</c:v>
                </c:pt>
                <c:pt idx="106">
                  <c:v>0.45652173909999999</c:v>
                </c:pt>
                <c:pt idx="107">
                  <c:v>0.103626943</c:v>
                </c:pt>
                <c:pt idx="108">
                  <c:v>6.8181818180000006E-2</c:v>
                </c:pt>
                <c:pt idx="109">
                  <c:v>0.76363636359999998</c:v>
                </c:pt>
                <c:pt idx="110">
                  <c:v>0.40196078429999998</c:v>
                </c:pt>
                <c:pt idx="111">
                  <c:v>0.39374999999999999</c:v>
                </c:pt>
                <c:pt idx="112">
                  <c:v>0.29130434779999997</c:v>
                </c:pt>
                <c:pt idx="113">
                  <c:v>0.132231405</c:v>
                </c:pt>
                <c:pt idx="114">
                  <c:v>0.90697674419999996</c:v>
                </c:pt>
                <c:pt idx="115">
                  <c:v>1.2789473680000001</c:v>
                </c:pt>
                <c:pt idx="116">
                  <c:v>3.35</c:v>
                </c:pt>
                <c:pt idx="117">
                  <c:v>3.615384615</c:v>
                </c:pt>
                <c:pt idx="118">
                  <c:v>0.1960784314</c:v>
                </c:pt>
                <c:pt idx="119">
                  <c:v>3.7352941180000001</c:v>
                </c:pt>
                <c:pt idx="120">
                  <c:v>17.770992369999998</c:v>
                </c:pt>
                <c:pt idx="121">
                  <c:v>0.77227722769999996</c:v>
                </c:pt>
                <c:pt idx="122">
                  <c:v>3.2804878049999999</c:v>
                </c:pt>
                <c:pt idx="123">
                  <c:v>33.5</c:v>
                </c:pt>
                <c:pt idx="124">
                  <c:v>0.22314049590000001</c:v>
                </c:pt>
                <c:pt idx="125">
                  <c:v>0.28571428570000001</c:v>
                </c:pt>
                <c:pt idx="126">
                  <c:v>35.906976739999998</c:v>
                </c:pt>
                <c:pt idx="127">
                  <c:v>37.425806450000003</c:v>
                </c:pt>
                <c:pt idx="128">
                  <c:v>7.8062015499999999</c:v>
                </c:pt>
                <c:pt idx="129">
                  <c:v>5.3909090910000002</c:v>
                </c:pt>
                <c:pt idx="130">
                  <c:v>1.9595959599999999</c:v>
                </c:pt>
                <c:pt idx="131">
                  <c:v>13.75630252</c:v>
                </c:pt>
                <c:pt idx="132">
                  <c:v>15.990566039999999</c:v>
                </c:pt>
                <c:pt idx="133">
                  <c:v>46.868852459999999</c:v>
                </c:pt>
                <c:pt idx="134">
                  <c:v>8.3333333330000006</c:v>
                </c:pt>
                <c:pt idx="135">
                  <c:v>12.679104479999999</c:v>
                </c:pt>
                <c:pt idx="136">
                  <c:v>203.96363640000001</c:v>
                </c:pt>
                <c:pt idx="137">
                  <c:v>8.8982035929999999</c:v>
                </c:pt>
                <c:pt idx="138">
                  <c:v>303.6444444</c:v>
                </c:pt>
                <c:pt idx="139">
                  <c:v>72.993006989999998</c:v>
                </c:pt>
                <c:pt idx="140">
                  <c:v>82.388059699999999</c:v>
                </c:pt>
                <c:pt idx="141">
                  <c:v>89.008583689999995</c:v>
                </c:pt>
                <c:pt idx="142">
                  <c:v>90.019379839999999</c:v>
                </c:pt>
                <c:pt idx="143">
                  <c:v>93.398009950000002</c:v>
                </c:pt>
                <c:pt idx="144">
                  <c:v>0.59842519689999996</c:v>
                </c:pt>
                <c:pt idx="145">
                  <c:v>0.44295302009999998</c:v>
                </c:pt>
                <c:pt idx="146">
                  <c:v>0.29268292680000002</c:v>
                </c:pt>
                <c:pt idx="147">
                  <c:v>0.29787234039999999</c:v>
                </c:pt>
                <c:pt idx="148">
                  <c:v>35.362204720000001</c:v>
                </c:pt>
                <c:pt idx="149">
                  <c:v>4.8063063059999998</c:v>
                </c:pt>
                <c:pt idx="150">
                  <c:v>0.29319371729999999</c:v>
                </c:pt>
                <c:pt idx="151">
                  <c:v>0.15813953489999999</c:v>
                </c:pt>
                <c:pt idx="152">
                  <c:v>2244.5769230000001</c:v>
                </c:pt>
                <c:pt idx="153">
                  <c:v>2093.5131580000002</c:v>
                </c:pt>
                <c:pt idx="154">
                  <c:v>3087.3424660000001</c:v>
                </c:pt>
                <c:pt idx="155">
                  <c:v>3546.5185190000002</c:v>
                </c:pt>
                <c:pt idx="156">
                  <c:v>2128.1794869999999</c:v>
                </c:pt>
                <c:pt idx="157">
                  <c:v>1.236842105</c:v>
                </c:pt>
                <c:pt idx="158">
                  <c:v>0.54545454550000005</c:v>
                </c:pt>
                <c:pt idx="159">
                  <c:v>1.9750000000000001</c:v>
                </c:pt>
                <c:pt idx="160">
                  <c:v>0.26760563380000002</c:v>
                </c:pt>
                <c:pt idx="161">
                  <c:v>0.34126984129999999</c:v>
                </c:pt>
                <c:pt idx="162">
                  <c:v>0.31654676259999998</c:v>
                </c:pt>
                <c:pt idx="163">
                  <c:v>0.47272727269999998</c:v>
                </c:pt>
                <c:pt idx="164">
                  <c:v>0.4042272127</c:v>
                </c:pt>
                <c:pt idx="165">
                  <c:v>0.3081761006</c:v>
                </c:pt>
                <c:pt idx="166">
                  <c:v>0.67548872179999997</c:v>
                </c:pt>
                <c:pt idx="167">
                  <c:v>0.48488512700000003</c:v>
                </c:pt>
                <c:pt idx="168">
                  <c:v>0.60486001060000005</c:v>
                </c:pt>
                <c:pt idx="169">
                  <c:v>0.3265765766</c:v>
                </c:pt>
                <c:pt idx="170">
                  <c:v>0.45104333870000002</c:v>
                </c:pt>
                <c:pt idx="171">
                  <c:v>0.21656050960000001</c:v>
                </c:pt>
                <c:pt idx="172">
                  <c:v>0.4545454545</c:v>
                </c:pt>
                <c:pt idx="173">
                  <c:v>0.44409937890000001</c:v>
                </c:pt>
                <c:pt idx="174">
                  <c:v>0.58762886599999997</c:v>
                </c:pt>
                <c:pt idx="175">
                  <c:v>2274.125</c:v>
                </c:pt>
                <c:pt idx="176">
                  <c:v>11.544502619999999</c:v>
                </c:pt>
                <c:pt idx="177">
                  <c:v>44.046511629999998</c:v>
                </c:pt>
                <c:pt idx="178">
                  <c:v>51.956790120000001</c:v>
                </c:pt>
                <c:pt idx="179">
                  <c:v>0.14634146340000001</c:v>
                </c:pt>
                <c:pt idx="180">
                  <c:v>0.54285714289999998</c:v>
                </c:pt>
                <c:pt idx="181">
                  <c:v>4591.0161289999996</c:v>
                </c:pt>
                <c:pt idx="182">
                  <c:v>10204.22222</c:v>
                </c:pt>
                <c:pt idx="183">
                  <c:v>3.6122448980000001</c:v>
                </c:pt>
                <c:pt idx="184">
                  <c:v>114.0869565</c:v>
                </c:pt>
                <c:pt idx="185">
                  <c:v>44.870503599999999</c:v>
                </c:pt>
                <c:pt idx="186">
                  <c:v>1787.262626</c:v>
                </c:pt>
                <c:pt idx="187">
                  <c:v>0.31746031749999998</c:v>
                </c:pt>
                <c:pt idx="188">
                  <c:v>0.25</c:v>
                </c:pt>
                <c:pt idx="189">
                  <c:v>0.35098468269999999</c:v>
                </c:pt>
                <c:pt idx="190">
                  <c:v>0.2724252492</c:v>
                </c:pt>
                <c:pt idx="191">
                  <c:v>0.90954534629999995</c:v>
                </c:pt>
                <c:pt idx="192">
                  <c:v>0.1924398625</c:v>
                </c:pt>
                <c:pt idx="193">
                  <c:v>0.90442597599999996</c:v>
                </c:pt>
                <c:pt idx="194">
                  <c:v>0.33150684930000002</c:v>
                </c:pt>
                <c:pt idx="195">
                  <c:v>0.95269509249999995</c:v>
                </c:pt>
                <c:pt idx="196">
                  <c:v>0.332781457</c:v>
                </c:pt>
                <c:pt idx="197">
                  <c:v>0.2718327183</c:v>
                </c:pt>
                <c:pt idx="198">
                  <c:v>0.32731137090000001</c:v>
                </c:pt>
                <c:pt idx="199">
                  <c:v>0.34560143630000001</c:v>
                </c:pt>
                <c:pt idx="200">
                  <c:v>0.27302631579999997</c:v>
                </c:pt>
                <c:pt idx="201">
                  <c:v>0.14960629919999999</c:v>
                </c:pt>
                <c:pt idx="202">
                  <c:v>0.45544554459999997</c:v>
                </c:pt>
                <c:pt idx="203">
                  <c:v>0.24358974359999999</c:v>
                </c:pt>
                <c:pt idx="204">
                  <c:v>0.77611168559999999</c:v>
                </c:pt>
                <c:pt idx="205">
                  <c:v>0.23125000000000001</c:v>
                </c:pt>
                <c:pt idx="206">
                  <c:v>0.68972503620000003</c:v>
                </c:pt>
                <c:pt idx="207">
                  <c:v>0.54285714289999998</c:v>
                </c:pt>
                <c:pt idx="208">
                  <c:v>0.8266259775</c:v>
                </c:pt>
                <c:pt idx="209">
                  <c:v>8.3333333329999995E-2</c:v>
                </c:pt>
                <c:pt idx="210">
                  <c:v>0.94290905609999998</c:v>
                </c:pt>
                <c:pt idx="211">
                  <c:v>0.1914893617</c:v>
                </c:pt>
                <c:pt idx="212">
                  <c:v>0.88126944620000003</c:v>
                </c:pt>
                <c:pt idx="213">
                  <c:v>0.2475247525</c:v>
                </c:pt>
                <c:pt idx="214">
                  <c:v>0.9473807662</c:v>
                </c:pt>
                <c:pt idx="215">
                  <c:v>0.3364485981</c:v>
                </c:pt>
                <c:pt idx="216">
                  <c:v>0.34666666670000001</c:v>
                </c:pt>
                <c:pt idx="217">
                  <c:v>0.18867924529999999</c:v>
                </c:pt>
                <c:pt idx="218">
                  <c:v>0.38732394370000001</c:v>
                </c:pt>
                <c:pt idx="219">
                  <c:v>0.31052631580000001</c:v>
                </c:pt>
                <c:pt idx="220">
                  <c:v>0.27835051550000001</c:v>
                </c:pt>
                <c:pt idx="221">
                  <c:v>0.2135135135</c:v>
                </c:pt>
                <c:pt idx="222">
                  <c:v>0.37583892619999998</c:v>
                </c:pt>
                <c:pt idx="223">
                  <c:v>0.25438596489999998</c:v>
                </c:pt>
                <c:pt idx="224">
                  <c:v>0.2299023291</c:v>
                </c:pt>
                <c:pt idx="225">
                  <c:v>0.21143473569999999</c:v>
                </c:pt>
                <c:pt idx="226">
                  <c:v>0.62334801760000003</c:v>
                </c:pt>
                <c:pt idx="227">
                  <c:v>0.26582278479999999</c:v>
                </c:pt>
                <c:pt idx="228">
                  <c:v>0.419882276</c:v>
                </c:pt>
                <c:pt idx="229">
                  <c:v>0.2923351159</c:v>
                </c:pt>
                <c:pt idx="230">
                  <c:v>0.52673796790000005</c:v>
                </c:pt>
                <c:pt idx="231">
                  <c:v>0.35143522109999997</c:v>
                </c:pt>
                <c:pt idx="232">
                  <c:v>0.4655172414</c:v>
                </c:pt>
                <c:pt idx="233">
                  <c:v>2.1</c:v>
                </c:pt>
                <c:pt idx="234">
                  <c:v>0.66101694919999998</c:v>
                </c:pt>
                <c:pt idx="235">
                  <c:v>1.590361446</c:v>
                </c:pt>
                <c:pt idx="236">
                  <c:v>17.545454549999999</c:v>
                </c:pt>
                <c:pt idx="237">
                  <c:v>424.96875</c:v>
                </c:pt>
                <c:pt idx="238">
                  <c:v>218.02325579999999</c:v>
                </c:pt>
                <c:pt idx="239">
                  <c:v>5.3038674029999999</c:v>
                </c:pt>
                <c:pt idx="240">
                  <c:v>0.69444444439999997</c:v>
                </c:pt>
                <c:pt idx="241">
                  <c:v>9.0813953489999992</c:v>
                </c:pt>
                <c:pt idx="242">
                  <c:v>4.8614232209999999</c:v>
                </c:pt>
                <c:pt idx="243">
                  <c:v>5.2290076340000002</c:v>
                </c:pt>
                <c:pt idx="244">
                  <c:v>5.9090909089999997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FB-4346-B400-5881E3DE4A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ratioOfAvg_5_30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Sheet1!$A$2:$A$1000</c:f>
              <c:numCache>
                <c:formatCode>General</c:formatCode>
                <c:ptCount val="999"/>
                <c:pt idx="0">
                  <c:v>57364.666669999999</c:v>
                </c:pt>
                <c:pt idx="1">
                  <c:v>740604.66669999994</c:v>
                </c:pt>
                <c:pt idx="2">
                  <c:v>67.666666669999998</c:v>
                </c:pt>
                <c:pt idx="3">
                  <c:v>64.666666669999998</c:v>
                </c:pt>
                <c:pt idx="4">
                  <c:v>60.333333330000002</c:v>
                </c:pt>
                <c:pt idx="5">
                  <c:v>68</c:v>
                </c:pt>
                <c:pt idx="6">
                  <c:v>52</c:v>
                </c:pt>
                <c:pt idx="7">
                  <c:v>82</c:v>
                </c:pt>
                <c:pt idx="8">
                  <c:v>744138</c:v>
                </c:pt>
                <c:pt idx="9">
                  <c:v>368889</c:v>
                </c:pt>
                <c:pt idx="10">
                  <c:v>71.666666669999998</c:v>
                </c:pt>
                <c:pt idx="11">
                  <c:v>57.666666669999998</c:v>
                </c:pt>
                <c:pt idx="12">
                  <c:v>86</c:v>
                </c:pt>
                <c:pt idx="13">
                  <c:v>69.333333330000002</c:v>
                </c:pt>
                <c:pt idx="14">
                  <c:v>78</c:v>
                </c:pt>
                <c:pt idx="15">
                  <c:v>87</c:v>
                </c:pt>
                <c:pt idx="16">
                  <c:v>2625</c:v>
                </c:pt>
                <c:pt idx="17">
                  <c:v>74.333333330000002</c:v>
                </c:pt>
                <c:pt idx="18">
                  <c:v>92</c:v>
                </c:pt>
                <c:pt idx="19">
                  <c:v>61.333333330000002</c:v>
                </c:pt>
                <c:pt idx="20">
                  <c:v>4110.6666670000004</c:v>
                </c:pt>
                <c:pt idx="21">
                  <c:v>52.666666669999998</c:v>
                </c:pt>
                <c:pt idx="22">
                  <c:v>101.66666669999999</c:v>
                </c:pt>
                <c:pt idx="23">
                  <c:v>100</c:v>
                </c:pt>
                <c:pt idx="24">
                  <c:v>1635.666667</c:v>
                </c:pt>
                <c:pt idx="25">
                  <c:v>84</c:v>
                </c:pt>
                <c:pt idx="26">
                  <c:v>156.66666670000001</c:v>
                </c:pt>
                <c:pt idx="27">
                  <c:v>136.33333329999999</c:v>
                </c:pt>
                <c:pt idx="28">
                  <c:v>144.66666670000001</c:v>
                </c:pt>
                <c:pt idx="29">
                  <c:v>118.33333330000001</c:v>
                </c:pt>
                <c:pt idx="30">
                  <c:v>529</c:v>
                </c:pt>
                <c:pt idx="31">
                  <c:v>1643.333333</c:v>
                </c:pt>
                <c:pt idx="32">
                  <c:v>3788.333333</c:v>
                </c:pt>
                <c:pt idx="33">
                  <c:v>1456.666667</c:v>
                </c:pt>
                <c:pt idx="34">
                  <c:v>6772</c:v>
                </c:pt>
                <c:pt idx="35">
                  <c:v>1261.666667</c:v>
                </c:pt>
                <c:pt idx="36">
                  <c:v>4694.6666670000004</c:v>
                </c:pt>
                <c:pt idx="37">
                  <c:v>56</c:v>
                </c:pt>
                <c:pt idx="38">
                  <c:v>91</c:v>
                </c:pt>
                <c:pt idx="39">
                  <c:v>67.666666669999998</c:v>
                </c:pt>
                <c:pt idx="40">
                  <c:v>67</c:v>
                </c:pt>
                <c:pt idx="41">
                  <c:v>66.333333330000002</c:v>
                </c:pt>
                <c:pt idx="42">
                  <c:v>58</c:v>
                </c:pt>
                <c:pt idx="43">
                  <c:v>1119.333333</c:v>
                </c:pt>
                <c:pt idx="44">
                  <c:v>4685</c:v>
                </c:pt>
                <c:pt idx="45">
                  <c:v>76.333333330000002</c:v>
                </c:pt>
                <c:pt idx="46">
                  <c:v>72.333333330000002</c:v>
                </c:pt>
                <c:pt idx="47">
                  <c:v>63.666666669999998</c:v>
                </c:pt>
                <c:pt idx="48">
                  <c:v>54.666666669999998</c:v>
                </c:pt>
                <c:pt idx="49">
                  <c:v>74.666666669999998</c:v>
                </c:pt>
                <c:pt idx="50">
                  <c:v>52.666666669999998</c:v>
                </c:pt>
                <c:pt idx="51">
                  <c:v>56.333333330000002</c:v>
                </c:pt>
                <c:pt idx="52">
                  <c:v>35</c:v>
                </c:pt>
                <c:pt idx="53">
                  <c:v>59</c:v>
                </c:pt>
                <c:pt idx="54">
                  <c:v>65.333333330000002</c:v>
                </c:pt>
                <c:pt idx="55">
                  <c:v>37.666666669999998</c:v>
                </c:pt>
                <c:pt idx="56">
                  <c:v>91.666666669999998</c:v>
                </c:pt>
                <c:pt idx="57">
                  <c:v>1234</c:v>
                </c:pt>
                <c:pt idx="58">
                  <c:v>2623.666667</c:v>
                </c:pt>
                <c:pt idx="59">
                  <c:v>96.333333330000002</c:v>
                </c:pt>
                <c:pt idx="60">
                  <c:v>46.666666669999998</c:v>
                </c:pt>
                <c:pt idx="61">
                  <c:v>433.66666670000001</c:v>
                </c:pt>
                <c:pt idx="62">
                  <c:v>189</c:v>
                </c:pt>
                <c:pt idx="63">
                  <c:v>1018.666667</c:v>
                </c:pt>
                <c:pt idx="64">
                  <c:v>1054.333333</c:v>
                </c:pt>
                <c:pt idx="65">
                  <c:v>414663.3333</c:v>
                </c:pt>
                <c:pt idx="66">
                  <c:v>4551.3333329999996</c:v>
                </c:pt>
                <c:pt idx="67">
                  <c:v>466623.6667</c:v>
                </c:pt>
                <c:pt idx="68">
                  <c:v>455020.3333</c:v>
                </c:pt>
                <c:pt idx="69">
                  <c:v>3707.333333</c:v>
                </c:pt>
                <c:pt idx="70">
                  <c:v>14442.333329999999</c:v>
                </c:pt>
                <c:pt idx="71">
                  <c:v>178814.3333</c:v>
                </c:pt>
                <c:pt idx="72">
                  <c:v>13178.333329999999</c:v>
                </c:pt>
                <c:pt idx="73">
                  <c:v>150318</c:v>
                </c:pt>
                <c:pt idx="74">
                  <c:v>78.666666669999998</c:v>
                </c:pt>
                <c:pt idx="75">
                  <c:v>119.33333330000001</c:v>
                </c:pt>
                <c:pt idx="76">
                  <c:v>1344</c:v>
                </c:pt>
                <c:pt idx="77">
                  <c:v>1354</c:v>
                </c:pt>
                <c:pt idx="78">
                  <c:v>11091.666670000001</c:v>
                </c:pt>
                <c:pt idx="79">
                  <c:v>911.66666669999995</c:v>
                </c:pt>
                <c:pt idx="80">
                  <c:v>811.33333330000005</c:v>
                </c:pt>
                <c:pt idx="81">
                  <c:v>74.333333330000002</c:v>
                </c:pt>
                <c:pt idx="82">
                  <c:v>61</c:v>
                </c:pt>
                <c:pt idx="83">
                  <c:v>59.666666669999998</c:v>
                </c:pt>
                <c:pt idx="84">
                  <c:v>111.33333330000001</c:v>
                </c:pt>
                <c:pt idx="85">
                  <c:v>67.666666669999998</c:v>
                </c:pt>
                <c:pt idx="86">
                  <c:v>41.666666669999998</c:v>
                </c:pt>
                <c:pt idx="87">
                  <c:v>49.666666669999998</c:v>
                </c:pt>
                <c:pt idx="88">
                  <c:v>37.333333330000002</c:v>
                </c:pt>
                <c:pt idx="89">
                  <c:v>52</c:v>
                </c:pt>
                <c:pt idx="90">
                  <c:v>46</c:v>
                </c:pt>
                <c:pt idx="91">
                  <c:v>39</c:v>
                </c:pt>
                <c:pt idx="92">
                  <c:v>2909</c:v>
                </c:pt>
                <c:pt idx="93">
                  <c:v>75</c:v>
                </c:pt>
                <c:pt idx="94">
                  <c:v>137.66666670000001</c:v>
                </c:pt>
                <c:pt idx="95">
                  <c:v>375935.6667</c:v>
                </c:pt>
                <c:pt idx="96">
                  <c:v>65.333333330000002</c:v>
                </c:pt>
                <c:pt idx="97">
                  <c:v>39.333333330000002</c:v>
                </c:pt>
                <c:pt idx="98">
                  <c:v>60.333333330000002</c:v>
                </c:pt>
                <c:pt idx="99">
                  <c:v>2217.666667</c:v>
                </c:pt>
                <c:pt idx="100">
                  <c:v>62.333333330000002</c:v>
                </c:pt>
                <c:pt idx="101">
                  <c:v>53.333333330000002</c:v>
                </c:pt>
                <c:pt idx="102">
                  <c:v>1251.666667</c:v>
                </c:pt>
                <c:pt idx="103">
                  <c:v>70.333333330000002</c:v>
                </c:pt>
                <c:pt idx="104">
                  <c:v>48.333333330000002</c:v>
                </c:pt>
                <c:pt idx="105">
                  <c:v>43.333333330000002</c:v>
                </c:pt>
                <c:pt idx="106">
                  <c:v>59.666666669999998</c:v>
                </c:pt>
                <c:pt idx="107">
                  <c:v>50.666666669999998</c:v>
                </c:pt>
                <c:pt idx="108">
                  <c:v>81.666666669999998</c:v>
                </c:pt>
                <c:pt idx="109">
                  <c:v>47.333333330000002</c:v>
                </c:pt>
                <c:pt idx="110">
                  <c:v>54.666666669999998</c:v>
                </c:pt>
                <c:pt idx="111">
                  <c:v>80</c:v>
                </c:pt>
                <c:pt idx="112">
                  <c:v>57.666666669999998</c:v>
                </c:pt>
                <c:pt idx="113">
                  <c:v>62.666666669999998</c:v>
                </c:pt>
                <c:pt idx="114">
                  <c:v>93.333333330000002</c:v>
                </c:pt>
                <c:pt idx="115">
                  <c:v>136</c:v>
                </c:pt>
                <c:pt idx="116">
                  <c:v>362</c:v>
                </c:pt>
                <c:pt idx="117">
                  <c:v>748</c:v>
                </c:pt>
                <c:pt idx="118">
                  <c:v>36.666666669999998</c:v>
                </c:pt>
                <c:pt idx="119">
                  <c:v>123.66666669999999</c:v>
                </c:pt>
                <c:pt idx="120">
                  <c:v>2009.666667</c:v>
                </c:pt>
                <c:pt idx="121">
                  <c:v>39.333333330000002</c:v>
                </c:pt>
                <c:pt idx="122">
                  <c:v>242</c:v>
                </c:pt>
                <c:pt idx="123">
                  <c:v>1876.333333</c:v>
                </c:pt>
                <c:pt idx="124">
                  <c:v>45.666666669999998</c:v>
                </c:pt>
                <c:pt idx="125">
                  <c:v>96.666666669999998</c:v>
                </c:pt>
                <c:pt idx="126">
                  <c:v>2079.333333</c:v>
                </c:pt>
                <c:pt idx="127">
                  <c:v>2666</c:v>
                </c:pt>
                <c:pt idx="128">
                  <c:v>717.33333330000005</c:v>
                </c:pt>
                <c:pt idx="129">
                  <c:v>395.33333329999999</c:v>
                </c:pt>
                <c:pt idx="130">
                  <c:v>157.66666670000001</c:v>
                </c:pt>
                <c:pt idx="131">
                  <c:v>1290.666667</c:v>
                </c:pt>
                <c:pt idx="132">
                  <c:v>1221</c:v>
                </c:pt>
                <c:pt idx="133">
                  <c:v>3825.333333</c:v>
                </c:pt>
                <c:pt idx="134">
                  <c:v>874.66666669999995</c:v>
                </c:pt>
                <c:pt idx="135">
                  <c:v>1527.666667</c:v>
                </c:pt>
                <c:pt idx="136">
                  <c:v>3731</c:v>
                </c:pt>
                <c:pt idx="137">
                  <c:v>1163.666667</c:v>
                </c:pt>
                <c:pt idx="138">
                  <c:v>14397</c:v>
                </c:pt>
                <c:pt idx="139">
                  <c:v>4854.3333329999996</c:v>
                </c:pt>
                <c:pt idx="140">
                  <c:v>4556</c:v>
                </c:pt>
                <c:pt idx="141">
                  <c:v>6636</c:v>
                </c:pt>
                <c:pt idx="142">
                  <c:v>4589</c:v>
                </c:pt>
                <c:pt idx="143">
                  <c:v>4656.6666670000004</c:v>
                </c:pt>
                <c:pt idx="144">
                  <c:v>46.333333330000002</c:v>
                </c:pt>
                <c:pt idx="145">
                  <c:v>103.66666669999999</c:v>
                </c:pt>
                <c:pt idx="146">
                  <c:v>56.666666669999998</c:v>
                </c:pt>
                <c:pt idx="147">
                  <c:v>54.666666669999998</c:v>
                </c:pt>
                <c:pt idx="148">
                  <c:v>5125.3333329999996</c:v>
                </c:pt>
                <c:pt idx="149">
                  <c:v>819.33333330000005</c:v>
                </c:pt>
                <c:pt idx="150">
                  <c:v>86</c:v>
                </c:pt>
                <c:pt idx="151">
                  <c:v>92</c:v>
                </c:pt>
                <c:pt idx="152">
                  <c:v>60069</c:v>
                </c:pt>
                <c:pt idx="153">
                  <c:v>63766.333330000001</c:v>
                </c:pt>
                <c:pt idx="154">
                  <c:v>97422.666670000006</c:v>
                </c:pt>
                <c:pt idx="155">
                  <c:v>97504.333329999994</c:v>
                </c:pt>
                <c:pt idx="156">
                  <c:v>55592.333330000001</c:v>
                </c:pt>
                <c:pt idx="157">
                  <c:v>60.666666669999998</c:v>
                </c:pt>
                <c:pt idx="158">
                  <c:v>77.666666669999998</c:v>
                </c:pt>
                <c:pt idx="159">
                  <c:v>74.333333330000002</c:v>
                </c:pt>
                <c:pt idx="160">
                  <c:v>79</c:v>
                </c:pt>
                <c:pt idx="161">
                  <c:v>53</c:v>
                </c:pt>
                <c:pt idx="162">
                  <c:v>72</c:v>
                </c:pt>
                <c:pt idx="163">
                  <c:v>83.333333330000002</c:v>
                </c:pt>
                <c:pt idx="164">
                  <c:v>163.33333329999999</c:v>
                </c:pt>
                <c:pt idx="165">
                  <c:v>100.33333330000001</c:v>
                </c:pt>
                <c:pt idx="166">
                  <c:v>866.66666669999995</c:v>
                </c:pt>
                <c:pt idx="167">
                  <c:v>436</c:v>
                </c:pt>
                <c:pt idx="168">
                  <c:v>1796</c:v>
                </c:pt>
                <c:pt idx="169">
                  <c:v>101.66666669999999</c:v>
                </c:pt>
                <c:pt idx="170">
                  <c:v>93.666666669999998</c:v>
                </c:pt>
                <c:pt idx="171">
                  <c:v>26.666666670000001</c:v>
                </c:pt>
                <c:pt idx="172">
                  <c:v>85.666666669999998</c:v>
                </c:pt>
                <c:pt idx="173">
                  <c:v>83.666666669999998</c:v>
                </c:pt>
                <c:pt idx="174">
                  <c:v>103.66666669999999</c:v>
                </c:pt>
                <c:pt idx="175">
                  <c:v>107827</c:v>
                </c:pt>
                <c:pt idx="176">
                  <c:v>2257.333333</c:v>
                </c:pt>
                <c:pt idx="177">
                  <c:v>2836.666667</c:v>
                </c:pt>
                <c:pt idx="178">
                  <c:v>3712</c:v>
                </c:pt>
                <c:pt idx="179">
                  <c:v>2974.666667</c:v>
                </c:pt>
                <c:pt idx="180">
                  <c:v>92.333333330000002</c:v>
                </c:pt>
                <c:pt idx="181">
                  <c:v>273390.3333</c:v>
                </c:pt>
                <c:pt idx="182">
                  <c:v>307477.6667</c:v>
                </c:pt>
                <c:pt idx="183">
                  <c:v>353.66666670000001</c:v>
                </c:pt>
                <c:pt idx="184">
                  <c:v>5869.3333329999996</c:v>
                </c:pt>
                <c:pt idx="185">
                  <c:v>2806</c:v>
                </c:pt>
                <c:pt idx="186">
                  <c:v>60924.333330000001</c:v>
                </c:pt>
                <c:pt idx="187">
                  <c:v>64</c:v>
                </c:pt>
                <c:pt idx="188">
                  <c:v>57.333333330000002</c:v>
                </c:pt>
                <c:pt idx="189">
                  <c:v>220</c:v>
                </c:pt>
                <c:pt idx="190">
                  <c:v>66.666666669999998</c:v>
                </c:pt>
                <c:pt idx="191">
                  <c:v>247</c:v>
                </c:pt>
                <c:pt idx="192">
                  <c:v>76.333333330000002</c:v>
                </c:pt>
                <c:pt idx="193">
                  <c:v>335</c:v>
                </c:pt>
                <c:pt idx="194">
                  <c:v>82</c:v>
                </c:pt>
                <c:pt idx="195">
                  <c:v>671</c:v>
                </c:pt>
                <c:pt idx="196">
                  <c:v>140.66666670000001</c:v>
                </c:pt>
                <c:pt idx="197">
                  <c:v>136.33333329999999</c:v>
                </c:pt>
                <c:pt idx="198">
                  <c:v>129.66666670000001</c:v>
                </c:pt>
                <c:pt idx="199">
                  <c:v>249</c:v>
                </c:pt>
                <c:pt idx="200">
                  <c:v>87.333333330000002</c:v>
                </c:pt>
                <c:pt idx="201">
                  <c:v>56.666666669999998</c:v>
                </c:pt>
                <c:pt idx="202">
                  <c:v>137.66666670000001</c:v>
                </c:pt>
                <c:pt idx="203">
                  <c:v>67</c:v>
                </c:pt>
                <c:pt idx="204">
                  <c:v>128.33333329999999</c:v>
                </c:pt>
                <c:pt idx="205">
                  <c:v>62.666666669999998</c:v>
                </c:pt>
                <c:pt idx="206">
                  <c:v>192.66666670000001</c:v>
                </c:pt>
                <c:pt idx="207">
                  <c:v>62.333333330000002</c:v>
                </c:pt>
                <c:pt idx="208">
                  <c:v>359.33333329999999</c:v>
                </c:pt>
                <c:pt idx="209">
                  <c:v>67.666666669999998</c:v>
                </c:pt>
                <c:pt idx="210">
                  <c:v>623</c:v>
                </c:pt>
                <c:pt idx="211">
                  <c:v>35.333333330000002</c:v>
                </c:pt>
                <c:pt idx="212">
                  <c:v>322.33333329999999</c:v>
                </c:pt>
                <c:pt idx="213">
                  <c:v>47.333333330000002</c:v>
                </c:pt>
                <c:pt idx="214">
                  <c:v>453</c:v>
                </c:pt>
                <c:pt idx="215">
                  <c:v>59.333333330000002</c:v>
                </c:pt>
                <c:pt idx="216">
                  <c:v>49.666666669999998</c:v>
                </c:pt>
                <c:pt idx="217">
                  <c:v>56</c:v>
                </c:pt>
                <c:pt idx="218">
                  <c:v>76.333333330000002</c:v>
                </c:pt>
                <c:pt idx="219">
                  <c:v>51</c:v>
                </c:pt>
                <c:pt idx="220">
                  <c:v>112.66666669999999</c:v>
                </c:pt>
                <c:pt idx="221">
                  <c:v>84.333333330000002</c:v>
                </c:pt>
                <c:pt idx="222">
                  <c:v>128.66666670000001</c:v>
                </c:pt>
                <c:pt idx="223">
                  <c:v>136.66666670000001</c:v>
                </c:pt>
                <c:pt idx="224">
                  <c:v>150</c:v>
                </c:pt>
                <c:pt idx="225">
                  <c:v>132.33333329999999</c:v>
                </c:pt>
                <c:pt idx="226">
                  <c:v>177.33333329999999</c:v>
                </c:pt>
                <c:pt idx="227">
                  <c:v>117.66666669999999</c:v>
                </c:pt>
                <c:pt idx="228">
                  <c:v>276</c:v>
                </c:pt>
                <c:pt idx="229">
                  <c:v>201.66666670000001</c:v>
                </c:pt>
                <c:pt idx="230">
                  <c:v>288</c:v>
                </c:pt>
                <c:pt idx="231">
                  <c:v>204.33333329999999</c:v>
                </c:pt>
                <c:pt idx="232">
                  <c:v>44.333333330000002</c:v>
                </c:pt>
                <c:pt idx="233">
                  <c:v>62.666666669999998</c:v>
                </c:pt>
                <c:pt idx="234">
                  <c:v>61</c:v>
                </c:pt>
                <c:pt idx="235">
                  <c:v>153.33333329999999</c:v>
                </c:pt>
                <c:pt idx="236">
                  <c:v>1307.666667</c:v>
                </c:pt>
                <c:pt idx="237">
                  <c:v>17284</c:v>
                </c:pt>
                <c:pt idx="238">
                  <c:v>5409.3333329999996</c:v>
                </c:pt>
                <c:pt idx="239">
                  <c:v>724.66666669999995</c:v>
                </c:pt>
                <c:pt idx="240">
                  <c:v>89.666666669999998</c:v>
                </c:pt>
                <c:pt idx="241">
                  <c:v>719.33333330000005</c:v>
                </c:pt>
                <c:pt idx="242">
                  <c:v>793</c:v>
                </c:pt>
                <c:pt idx="243">
                  <c:v>1144.666667</c:v>
                </c:pt>
                <c:pt idx="244">
                  <c:v>911.33333330000005</c:v>
                </c:pt>
              </c:numCache>
            </c:numRef>
          </c:xVal>
          <c:yVal>
            <c:numRef>
              <c:f>Sheet1!$C$2:$C$1000</c:f>
              <c:numCache>
                <c:formatCode>General</c:formatCode>
                <c:ptCount val="999"/>
                <c:pt idx="0">
                  <c:v>152.97058820000001</c:v>
                </c:pt>
                <c:pt idx="1">
                  <c:v>132.64183120000001</c:v>
                </c:pt>
                <c:pt idx="2">
                  <c:v>0.359375</c:v>
                </c:pt>
                <c:pt idx="3">
                  <c:v>0.43636363639999998</c:v>
                </c:pt>
                <c:pt idx="4">
                  <c:v>0.13636363639999999</c:v>
                </c:pt>
                <c:pt idx="5">
                  <c:v>0.46666666670000001</c:v>
                </c:pt>
                <c:pt idx="6">
                  <c:v>2.1428571430000001</c:v>
                </c:pt>
                <c:pt idx="7">
                  <c:v>0.29761904760000002</c:v>
                </c:pt>
                <c:pt idx="8">
                  <c:v>340.03135309999999</c:v>
                </c:pt>
                <c:pt idx="9">
                  <c:v>313.98388949999998</c:v>
                </c:pt>
                <c:pt idx="10">
                  <c:v>2.0833333329999999E-2</c:v>
                </c:pt>
                <c:pt idx="11">
                  <c:v>0.29729729729999999</c:v>
                </c:pt>
                <c:pt idx="12">
                  <c:v>0.2641509434</c:v>
                </c:pt>
                <c:pt idx="13">
                  <c:v>8.9285714289999998E-2</c:v>
                </c:pt>
                <c:pt idx="14">
                  <c:v>7.0588235289999995E-2</c:v>
                </c:pt>
                <c:pt idx="15">
                  <c:v>0.51633986929999998</c:v>
                </c:pt>
                <c:pt idx="16">
                  <c:v>16.84210526</c:v>
                </c:pt>
                <c:pt idx="17">
                  <c:v>0.30859375</c:v>
                </c:pt>
                <c:pt idx="18">
                  <c:v>0.73195876289999995</c:v>
                </c:pt>
                <c:pt idx="19">
                  <c:v>0.34579439249999999</c:v>
                </c:pt>
                <c:pt idx="20">
                  <c:v>0.696969697</c:v>
                </c:pt>
                <c:pt idx="21">
                  <c:v>0.44532803180000002</c:v>
                </c:pt>
                <c:pt idx="22">
                  <c:v>0.26210826209999999</c:v>
                </c:pt>
                <c:pt idx="23">
                  <c:v>0.4747088927</c:v>
                </c:pt>
                <c:pt idx="24">
                  <c:v>4.2676056339999997</c:v>
                </c:pt>
                <c:pt idx="25">
                  <c:v>0.70059461349999996</c:v>
                </c:pt>
                <c:pt idx="26">
                  <c:v>0.34432234430000003</c:v>
                </c:pt>
                <c:pt idx="27">
                  <c:v>0.15184049080000001</c:v>
                </c:pt>
                <c:pt idx="28">
                  <c:v>0.51612903229999996</c:v>
                </c:pt>
                <c:pt idx="29">
                  <c:v>0.2226950355</c:v>
                </c:pt>
                <c:pt idx="30">
                  <c:v>1.5704225350000001</c:v>
                </c:pt>
                <c:pt idx="31">
                  <c:v>5.6497175139999998</c:v>
                </c:pt>
                <c:pt idx="32">
                  <c:v>35.821138210000001</c:v>
                </c:pt>
                <c:pt idx="33">
                  <c:v>9.914285714</c:v>
                </c:pt>
                <c:pt idx="34">
                  <c:v>24.174174170000001</c:v>
                </c:pt>
                <c:pt idx="35">
                  <c:v>4.2857142860000002</c:v>
                </c:pt>
                <c:pt idx="36">
                  <c:v>52.601036270000002</c:v>
                </c:pt>
                <c:pt idx="37">
                  <c:v>0.41509433959999997</c:v>
                </c:pt>
                <c:pt idx="38">
                  <c:v>0.38157894739999998</c:v>
                </c:pt>
                <c:pt idx="39">
                  <c:v>0.20689655169999999</c:v>
                </c:pt>
                <c:pt idx="40">
                  <c:v>0.14814814809999999</c:v>
                </c:pt>
                <c:pt idx="41">
                  <c:v>0.390625</c:v>
                </c:pt>
                <c:pt idx="42">
                  <c:v>0.67272727269999999</c:v>
                </c:pt>
                <c:pt idx="43">
                  <c:v>1.0689655170000001</c:v>
                </c:pt>
                <c:pt idx="44">
                  <c:v>29.139664799999998</c:v>
                </c:pt>
                <c:pt idx="45">
                  <c:v>0.1067961165</c:v>
                </c:pt>
                <c:pt idx="46">
                  <c:v>0.46875</c:v>
                </c:pt>
                <c:pt idx="47">
                  <c:v>1.217391304</c:v>
                </c:pt>
                <c:pt idx="48">
                  <c:v>0.9259259259</c:v>
                </c:pt>
                <c:pt idx="49">
                  <c:v>8.6956521740000001E-2</c:v>
                </c:pt>
                <c:pt idx="50">
                  <c:v>2.19047619</c:v>
                </c:pt>
                <c:pt idx="51">
                  <c:v>0.74468085110000004</c:v>
                </c:pt>
                <c:pt idx="52">
                  <c:v>0.31216931219999999</c:v>
                </c:pt>
                <c:pt idx="53">
                  <c:v>0.16863905330000001</c:v>
                </c:pt>
                <c:pt idx="54">
                  <c:v>0.33333333329999998</c:v>
                </c:pt>
                <c:pt idx="55">
                  <c:v>0.14160839159999999</c:v>
                </c:pt>
                <c:pt idx="56">
                  <c:v>0.35135135140000001</c:v>
                </c:pt>
                <c:pt idx="57">
                  <c:v>7.3851351349999996</c:v>
                </c:pt>
                <c:pt idx="58">
                  <c:v>10.628571429999999</c:v>
                </c:pt>
                <c:pt idx="59">
                  <c:v>0.7</c:v>
                </c:pt>
                <c:pt idx="60">
                  <c:v>0.61904761900000005</c:v>
                </c:pt>
                <c:pt idx="61">
                  <c:v>0.31717838110000002</c:v>
                </c:pt>
                <c:pt idx="62">
                  <c:v>0.48432760359999999</c:v>
                </c:pt>
                <c:pt idx="63">
                  <c:v>0.20139124529999999</c:v>
                </c:pt>
                <c:pt idx="64">
                  <c:v>5.0503005769999998</c:v>
                </c:pt>
                <c:pt idx="65">
                  <c:v>2396.267296</c:v>
                </c:pt>
                <c:pt idx="66">
                  <c:v>51.748502989999999</c:v>
                </c:pt>
                <c:pt idx="67">
                  <c:v>2313.0401459999998</c:v>
                </c:pt>
                <c:pt idx="68">
                  <c:v>1647.415254</c:v>
                </c:pt>
                <c:pt idx="69">
                  <c:v>23.252100840000001</c:v>
                </c:pt>
                <c:pt idx="70">
                  <c:v>50.002564100000001</c:v>
                </c:pt>
                <c:pt idx="71">
                  <c:v>3.14</c:v>
                </c:pt>
                <c:pt idx="72">
                  <c:v>56.841201720000001</c:v>
                </c:pt>
                <c:pt idx="73">
                  <c:v>3.3125</c:v>
                </c:pt>
                <c:pt idx="74">
                  <c:v>0.65</c:v>
                </c:pt>
                <c:pt idx="75">
                  <c:v>0.4375</c:v>
                </c:pt>
                <c:pt idx="76">
                  <c:v>4.4457142860000003</c:v>
                </c:pt>
                <c:pt idx="77">
                  <c:v>6.6822157430000004</c:v>
                </c:pt>
                <c:pt idx="78">
                  <c:v>27.721290320000001</c:v>
                </c:pt>
                <c:pt idx="79">
                  <c:v>2.784580499</c:v>
                </c:pt>
                <c:pt idx="80">
                  <c:v>2.9510489510000002</c:v>
                </c:pt>
                <c:pt idx="81">
                  <c:v>0.31292517009999998</c:v>
                </c:pt>
                <c:pt idx="82">
                  <c:v>0.2619808307</c:v>
                </c:pt>
                <c:pt idx="83">
                  <c:v>0.86176470589999998</c:v>
                </c:pt>
                <c:pt idx="84">
                  <c:v>0.28086419750000002</c:v>
                </c:pt>
                <c:pt idx="85">
                  <c:v>0.38257575760000001</c:v>
                </c:pt>
                <c:pt idx="86">
                  <c:v>0.4096385542</c:v>
                </c:pt>
                <c:pt idx="87">
                  <c:v>0.86363636359999996</c:v>
                </c:pt>
                <c:pt idx="88">
                  <c:v>0.313253012</c:v>
                </c:pt>
                <c:pt idx="89">
                  <c:v>0.82653061220000001</c:v>
                </c:pt>
                <c:pt idx="90">
                  <c:v>0.2100456621</c:v>
                </c:pt>
                <c:pt idx="91">
                  <c:v>0.17499999999999999</c:v>
                </c:pt>
                <c:pt idx="92">
                  <c:v>11.92028986</c:v>
                </c:pt>
                <c:pt idx="93">
                  <c:v>0.1333333333</c:v>
                </c:pt>
                <c:pt idx="94">
                  <c:v>0.23626787060000001</c:v>
                </c:pt>
                <c:pt idx="95">
                  <c:v>2776.5989669999999</c:v>
                </c:pt>
                <c:pt idx="96">
                  <c:v>0.230941704</c:v>
                </c:pt>
                <c:pt idx="97">
                  <c:v>6.8181818180000006E-2</c:v>
                </c:pt>
                <c:pt idx="98">
                  <c:v>0.28625954199999998</c:v>
                </c:pt>
                <c:pt idx="99">
                  <c:v>4.6217765039999996</c:v>
                </c:pt>
                <c:pt idx="100">
                  <c:v>6.7114093959999996E-2</c:v>
                </c:pt>
                <c:pt idx="101">
                  <c:v>0.8607623069</c:v>
                </c:pt>
                <c:pt idx="102">
                  <c:v>3.050113895</c:v>
                </c:pt>
                <c:pt idx="103">
                  <c:v>0.75</c:v>
                </c:pt>
                <c:pt idx="104">
                  <c:v>0.69281045750000003</c:v>
                </c:pt>
                <c:pt idx="105">
                  <c:v>0.36956521739999998</c:v>
                </c:pt>
                <c:pt idx="106">
                  <c:v>1.0030030029999999</c:v>
                </c:pt>
                <c:pt idx="107">
                  <c:v>0.118466899</c:v>
                </c:pt>
                <c:pt idx="108">
                  <c:v>0.17175572519999999</c:v>
                </c:pt>
                <c:pt idx="109">
                  <c:v>1.1224489799999999</c:v>
                </c:pt>
                <c:pt idx="110">
                  <c:v>0.2846251588</c:v>
                </c:pt>
                <c:pt idx="111">
                  <c:v>2.8512802530000001</c:v>
                </c:pt>
                <c:pt idx="112">
                  <c:v>0.2890625</c:v>
                </c:pt>
                <c:pt idx="113">
                  <c:v>23.653465350000001</c:v>
                </c:pt>
                <c:pt idx="114">
                  <c:v>0.65625</c:v>
                </c:pt>
                <c:pt idx="115">
                  <c:v>0.15873015870000001</c:v>
                </c:pt>
                <c:pt idx="116">
                  <c:v>1.063829787</c:v>
                </c:pt>
                <c:pt idx="117">
                  <c:v>2.8663793100000001</c:v>
                </c:pt>
                <c:pt idx="118">
                  <c:v>0.32158590310000001</c:v>
                </c:pt>
                <c:pt idx="119">
                  <c:v>0.5079365079</c:v>
                </c:pt>
                <c:pt idx="120">
                  <c:v>1.701388889</c:v>
                </c:pt>
                <c:pt idx="121">
                  <c:v>0.31578947369999999</c:v>
                </c:pt>
                <c:pt idx="122">
                  <c:v>1.3396226419999999</c:v>
                </c:pt>
                <c:pt idx="123">
                  <c:v>4.7857142860000002</c:v>
                </c:pt>
                <c:pt idx="124">
                  <c:v>0.50709219859999999</c:v>
                </c:pt>
                <c:pt idx="125">
                  <c:v>27.72142857</c:v>
                </c:pt>
                <c:pt idx="126">
                  <c:v>6.094117647</c:v>
                </c:pt>
                <c:pt idx="127">
                  <c:v>11</c:v>
                </c:pt>
                <c:pt idx="128">
                  <c:v>1.8478260870000001</c:v>
                </c:pt>
                <c:pt idx="129">
                  <c:v>0.41199999999999998</c:v>
                </c:pt>
                <c:pt idx="130">
                  <c:v>1.103846154</c:v>
                </c:pt>
                <c:pt idx="131">
                  <c:v>0.22266401590000001</c:v>
                </c:pt>
                <c:pt idx="132">
                  <c:v>5.4622093019999998</c:v>
                </c:pt>
                <c:pt idx="133">
                  <c:v>12.948717950000001</c:v>
                </c:pt>
                <c:pt idx="134">
                  <c:v>7.4528301890000002</c:v>
                </c:pt>
                <c:pt idx="135">
                  <c:v>10.760233919999999</c:v>
                </c:pt>
                <c:pt idx="136">
                  <c:v>109.91803280000001</c:v>
                </c:pt>
                <c:pt idx="137">
                  <c:v>2.1764705879999999</c:v>
                </c:pt>
                <c:pt idx="138">
                  <c:v>79.264367820000004</c:v>
                </c:pt>
                <c:pt idx="139">
                  <c:v>47.953020129999999</c:v>
                </c:pt>
                <c:pt idx="140">
                  <c:v>43.638297870000002</c:v>
                </c:pt>
                <c:pt idx="141">
                  <c:v>19.1038961</c:v>
                </c:pt>
                <c:pt idx="142">
                  <c:v>71.280318089999994</c:v>
                </c:pt>
                <c:pt idx="143">
                  <c:v>65.337748340000005</c:v>
                </c:pt>
                <c:pt idx="144">
                  <c:v>0.60386473429999998</c:v>
                </c:pt>
                <c:pt idx="145">
                  <c:v>0.55859375</c:v>
                </c:pt>
                <c:pt idx="146">
                  <c:v>0.2465373961</c:v>
                </c:pt>
                <c:pt idx="147">
                  <c:v>0.37735849059999999</c:v>
                </c:pt>
                <c:pt idx="148">
                  <c:v>9.9102333930000004</c:v>
                </c:pt>
                <c:pt idx="149">
                  <c:v>2.8045977010000001</c:v>
                </c:pt>
                <c:pt idx="150">
                  <c:v>0.224824356</c:v>
                </c:pt>
                <c:pt idx="151">
                  <c:v>0.57462686569999999</c:v>
                </c:pt>
                <c:pt idx="152">
                  <c:v>615.59027779999997</c:v>
                </c:pt>
                <c:pt idx="153">
                  <c:v>877.06956520000006</c:v>
                </c:pt>
                <c:pt idx="154">
                  <c:v>1687.62069</c:v>
                </c:pt>
                <c:pt idx="155">
                  <c:v>1248.22</c:v>
                </c:pt>
                <c:pt idx="156">
                  <c:v>1028.109091</c:v>
                </c:pt>
                <c:pt idx="157">
                  <c:v>0.8</c:v>
                </c:pt>
                <c:pt idx="158">
                  <c:v>1.138888889</c:v>
                </c:pt>
                <c:pt idx="159">
                  <c:v>0.1764705882</c:v>
                </c:pt>
                <c:pt idx="160">
                  <c:v>0.41860465120000001</c:v>
                </c:pt>
                <c:pt idx="161">
                  <c:v>0.21818181819999999</c:v>
                </c:pt>
                <c:pt idx="162">
                  <c:v>0.17301038060000001</c:v>
                </c:pt>
                <c:pt idx="163">
                  <c:v>0.1894977169</c:v>
                </c:pt>
                <c:pt idx="164">
                  <c:v>0.2234678625</c:v>
                </c:pt>
                <c:pt idx="165">
                  <c:v>0.20895522389999999</c:v>
                </c:pt>
                <c:pt idx="166">
                  <c:v>0.34496094049999998</c:v>
                </c:pt>
                <c:pt idx="167">
                  <c:v>0.50638841570000004</c:v>
                </c:pt>
                <c:pt idx="168">
                  <c:v>0.65400015109999998</c:v>
                </c:pt>
                <c:pt idx="169">
                  <c:v>0.78189300409999996</c:v>
                </c:pt>
                <c:pt idx="170">
                  <c:v>0.81081081079999995</c:v>
                </c:pt>
                <c:pt idx="171">
                  <c:v>0.19270833330000001</c:v>
                </c:pt>
                <c:pt idx="172">
                  <c:v>0.10377358489999999</c:v>
                </c:pt>
                <c:pt idx="173">
                  <c:v>0.77124253740000004</c:v>
                </c:pt>
                <c:pt idx="174">
                  <c:v>0.41520467840000003</c:v>
                </c:pt>
                <c:pt idx="175">
                  <c:v>1670.5445540000001</c:v>
                </c:pt>
                <c:pt idx="176">
                  <c:v>7.7157894740000001</c:v>
                </c:pt>
                <c:pt idx="177">
                  <c:v>11.766233769999999</c:v>
                </c:pt>
                <c:pt idx="178">
                  <c:v>10.0044843</c:v>
                </c:pt>
                <c:pt idx="179">
                  <c:v>12.90909091</c:v>
                </c:pt>
                <c:pt idx="180">
                  <c:v>0.59701492540000001</c:v>
                </c:pt>
                <c:pt idx="181">
                  <c:v>2149.214876</c:v>
                </c:pt>
                <c:pt idx="182">
                  <c:v>1314.7579909999999</c:v>
                </c:pt>
                <c:pt idx="183">
                  <c:v>3.7836257309999999</c:v>
                </c:pt>
                <c:pt idx="184">
                  <c:v>55.246376810000001</c:v>
                </c:pt>
                <c:pt idx="185">
                  <c:v>0.76821192049999998</c:v>
                </c:pt>
                <c:pt idx="186">
                  <c:v>1206.3392859999999</c:v>
                </c:pt>
                <c:pt idx="187">
                  <c:v>0.37571428569999998</c:v>
                </c:pt>
                <c:pt idx="188">
                  <c:v>0.13043478259999999</c:v>
                </c:pt>
                <c:pt idx="189">
                  <c:v>0.43650633929999999</c:v>
                </c:pt>
                <c:pt idx="190">
                  <c:v>0.2033333333</c:v>
                </c:pt>
                <c:pt idx="191">
                  <c:v>0.39583491679999999</c:v>
                </c:pt>
                <c:pt idx="192">
                  <c:v>0.15634218289999999</c:v>
                </c:pt>
                <c:pt idx="193">
                  <c:v>0.41141517840000003</c:v>
                </c:pt>
                <c:pt idx="194">
                  <c:v>0.51072124760000004</c:v>
                </c:pt>
                <c:pt idx="195">
                  <c:v>0.32646010889999999</c:v>
                </c:pt>
                <c:pt idx="196">
                  <c:v>0.1951754386</c:v>
                </c:pt>
                <c:pt idx="197">
                  <c:v>0.38451443569999999</c:v>
                </c:pt>
                <c:pt idx="198">
                  <c:v>0.21570066030000001</c:v>
                </c:pt>
                <c:pt idx="199">
                  <c:v>0.45132743359999999</c:v>
                </c:pt>
                <c:pt idx="200">
                  <c:v>1.3445850909999999</c:v>
                </c:pt>
                <c:pt idx="201">
                  <c:v>0.18235294120000001</c:v>
                </c:pt>
                <c:pt idx="202">
                  <c:v>0.31065468550000003</c:v>
                </c:pt>
                <c:pt idx="203">
                  <c:v>0.40601503760000002</c:v>
                </c:pt>
                <c:pt idx="204">
                  <c:v>0.3800306631</c:v>
                </c:pt>
                <c:pt idx="205">
                  <c:v>0.39726027400000002</c:v>
                </c:pt>
                <c:pt idx="206">
                  <c:v>2.4399596369999998</c:v>
                </c:pt>
                <c:pt idx="207">
                  <c:v>0.14457831330000001</c:v>
                </c:pt>
                <c:pt idx="208">
                  <c:v>0.52295963599999995</c:v>
                </c:pt>
                <c:pt idx="209">
                  <c:v>0.38931297710000001</c:v>
                </c:pt>
                <c:pt idx="210">
                  <c:v>0.43959536690000001</c:v>
                </c:pt>
                <c:pt idx="211">
                  <c:v>0.11428571429999999</c:v>
                </c:pt>
                <c:pt idx="212">
                  <c:v>0.90979563070000002</c:v>
                </c:pt>
                <c:pt idx="213">
                  <c:v>0.2524752475</c:v>
                </c:pt>
                <c:pt idx="214">
                  <c:v>2.1085883509999999</c:v>
                </c:pt>
                <c:pt idx="215">
                  <c:v>0.1490909091</c:v>
                </c:pt>
                <c:pt idx="216">
                  <c:v>0.40878378380000002</c:v>
                </c:pt>
                <c:pt idx="217">
                  <c:v>0.16935483870000001</c:v>
                </c:pt>
                <c:pt idx="218">
                  <c:v>0.54029511919999995</c:v>
                </c:pt>
                <c:pt idx="219">
                  <c:v>0.2779783394</c:v>
                </c:pt>
                <c:pt idx="220">
                  <c:v>0.25898801599999999</c:v>
                </c:pt>
                <c:pt idx="221">
                  <c:v>0.43351063829999997</c:v>
                </c:pt>
                <c:pt idx="222">
                  <c:v>0.34900221729999997</c:v>
                </c:pt>
                <c:pt idx="223">
                  <c:v>0.32348596750000003</c:v>
                </c:pt>
                <c:pt idx="224">
                  <c:v>0.34973187220000002</c:v>
                </c:pt>
                <c:pt idx="225">
                  <c:v>0.3791079812</c:v>
                </c:pt>
                <c:pt idx="226">
                  <c:v>0.255491576</c:v>
                </c:pt>
                <c:pt idx="227">
                  <c:v>0.45465116280000001</c:v>
                </c:pt>
                <c:pt idx="228">
                  <c:v>0.27565316169999998</c:v>
                </c:pt>
                <c:pt idx="229">
                  <c:v>0.4538002981</c:v>
                </c:pt>
                <c:pt idx="230">
                  <c:v>0.29629629629999998</c:v>
                </c:pt>
                <c:pt idx="231">
                  <c:v>0.42598425200000001</c:v>
                </c:pt>
                <c:pt idx="232">
                  <c:v>0.2840236686</c:v>
                </c:pt>
                <c:pt idx="233">
                  <c:v>0.48484848479999998</c:v>
                </c:pt>
                <c:pt idx="234">
                  <c:v>0.25</c:v>
                </c:pt>
                <c:pt idx="235">
                  <c:v>0.90972222219999999</c:v>
                </c:pt>
                <c:pt idx="236">
                  <c:v>4.7971014490000004</c:v>
                </c:pt>
                <c:pt idx="237">
                  <c:v>267.4770115</c:v>
                </c:pt>
                <c:pt idx="238">
                  <c:v>75.683333329999996</c:v>
                </c:pt>
                <c:pt idx="239">
                  <c:v>3.5067264570000001</c:v>
                </c:pt>
                <c:pt idx="240">
                  <c:v>0.62162162160000001</c:v>
                </c:pt>
                <c:pt idx="241">
                  <c:v>0.99630996309999997</c:v>
                </c:pt>
                <c:pt idx="242">
                  <c:v>3.6571428570000002</c:v>
                </c:pt>
                <c:pt idx="243">
                  <c:v>2.6911764709999999</c:v>
                </c:pt>
                <c:pt idx="244">
                  <c:v>2.762773723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CFB-4346-B400-5881E3DE4A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ratioOfAvg_5_60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</a:schemeClr>
              </a:solidFill>
              <a:ln w="9525">
                <a:solidFill>
                  <a:schemeClr val="accent2">
                    <a:tint val="6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>
                    <a:tint val="65000"/>
                  </a:schemeClr>
                </a:solidFill>
              </a:ln>
              <a:effectLst/>
            </c:spPr>
            <c:trendlineType val="power"/>
            <c:dispRSqr val="0"/>
            <c:dispEq val="0"/>
          </c:trendline>
          <c:xVal>
            <c:numRef>
              <c:f>Sheet1!$A$2:$A$1000</c:f>
              <c:numCache>
                <c:formatCode>General</c:formatCode>
                <c:ptCount val="999"/>
                <c:pt idx="0">
                  <c:v>57364.666669999999</c:v>
                </c:pt>
                <c:pt idx="1">
                  <c:v>740604.66669999994</c:v>
                </c:pt>
                <c:pt idx="2">
                  <c:v>67.666666669999998</c:v>
                </c:pt>
                <c:pt idx="3">
                  <c:v>64.666666669999998</c:v>
                </c:pt>
                <c:pt idx="4">
                  <c:v>60.333333330000002</c:v>
                </c:pt>
                <c:pt idx="5">
                  <c:v>68</c:v>
                </c:pt>
                <c:pt idx="6">
                  <c:v>52</c:v>
                </c:pt>
                <c:pt idx="7">
                  <c:v>82</c:v>
                </c:pt>
                <c:pt idx="8">
                  <c:v>744138</c:v>
                </c:pt>
                <c:pt idx="9">
                  <c:v>368889</c:v>
                </c:pt>
                <c:pt idx="10">
                  <c:v>71.666666669999998</c:v>
                </c:pt>
                <c:pt idx="11">
                  <c:v>57.666666669999998</c:v>
                </c:pt>
                <c:pt idx="12">
                  <c:v>86</c:v>
                </c:pt>
                <c:pt idx="13">
                  <c:v>69.333333330000002</c:v>
                </c:pt>
                <c:pt idx="14">
                  <c:v>78</c:v>
                </c:pt>
                <c:pt idx="15">
                  <c:v>87</c:v>
                </c:pt>
                <c:pt idx="16">
                  <c:v>2625</c:v>
                </c:pt>
                <c:pt idx="17">
                  <c:v>74.333333330000002</c:v>
                </c:pt>
                <c:pt idx="18">
                  <c:v>92</c:v>
                </c:pt>
                <c:pt idx="19">
                  <c:v>61.333333330000002</c:v>
                </c:pt>
                <c:pt idx="20">
                  <c:v>4110.6666670000004</c:v>
                </c:pt>
                <c:pt idx="21">
                  <c:v>52.666666669999998</c:v>
                </c:pt>
                <c:pt idx="22">
                  <c:v>101.66666669999999</c:v>
                </c:pt>
                <c:pt idx="23">
                  <c:v>100</c:v>
                </c:pt>
                <c:pt idx="24">
                  <c:v>1635.666667</c:v>
                </c:pt>
                <c:pt idx="25">
                  <c:v>84</c:v>
                </c:pt>
                <c:pt idx="26">
                  <c:v>156.66666670000001</c:v>
                </c:pt>
                <c:pt idx="27">
                  <c:v>136.33333329999999</c:v>
                </c:pt>
                <c:pt idx="28">
                  <c:v>144.66666670000001</c:v>
                </c:pt>
                <c:pt idx="29">
                  <c:v>118.33333330000001</c:v>
                </c:pt>
                <c:pt idx="30">
                  <c:v>529</c:v>
                </c:pt>
                <c:pt idx="31">
                  <c:v>1643.333333</c:v>
                </c:pt>
                <c:pt idx="32">
                  <c:v>3788.333333</c:v>
                </c:pt>
                <c:pt idx="33">
                  <c:v>1456.666667</c:v>
                </c:pt>
                <c:pt idx="34">
                  <c:v>6772</c:v>
                </c:pt>
                <c:pt idx="35">
                  <c:v>1261.666667</c:v>
                </c:pt>
                <c:pt idx="36">
                  <c:v>4694.6666670000004</c:v>
                </c:pt>
                <c:pt idx="37">
                  <c:v>56</c:v>
                </c:pt>
                <c:pt idx="38">
                  <c:v>91</c:v>
                </c:pt>
                <c:pt idx="39">
                  <c:v>67.666666669999998</c:v>
                </c:pt>
                <c:pt idx="40">
                  <c:v>67</c:v>
                </c:pt>
                <c:pt idx="41">
                  <c:v>66.333333330000002</c:v>
                </c:pt>
                <c:pt idx="42">
                  <c:v>58</c:v>
                </c:pt>
                <c:pt idx="43">
                  <c:v>1119.333333</c:v>
                </c:pt>
                <c:pt idx="44">
                  <c:v>4685</c:v>
                </c:pt>
                <c:pt idx="45">
                  <c:v>76.333333330000002</c:v>
                </c:pt>
                <c:pt idx="46">
                  <c:v>72.333333330000002</c:v>
                </c:pt>
                <c:pt idx="47">
                  <c:v>63.666666669999998</c:v>
                </c:pt>
                <c:pt idx="48">
                  <c:v>54.666666669999998</c:v>
                </c:pt>
                <c:pt idx="49">
                  <c:v>74.666666669999998</c:v>
                </c:pt>
                <c:pt idx="50">
                  <c:v>52.666666669999998</c:v>
                </c:pt>
                <c:pt idx="51">
                  <c:v>56.333333330000002</c:v>
                </c:pt>
                <c:pt idx="52">
                  <c:v>35</c:v>
                </c:pt>
                <c:pt idx="53">
                  <c:v>59</c:v>
                </c:pt>
                <c:pt idx="54">
                  <c:v>65.333333330000002</c:v>
                </c:pt>
                <c:pt idx="55">
                  <c:v>37.666666669999998</c:v>
                </c:pt>
                <c:pt idx="56">
                  <c:v>91.666666669999998</c:v>
                </c:pt>
                <c:pt idx="57">
                  <c:v>1234</c:v>
                </c:pt>
                <c:pt idx="58">
                  <c:v>2623.666667</c:v>
                </c:pt>
                <c:pt idx="59">
                  <c:v>96.333333330000002</c:v>
                </c:pt>
                <c:pt idx="60">
                  <c:v>46.666666669999998</c:v>
                </c:pt>
                <c:pt idx="61">
                  <c:v>433.66666670000001</c:v>
                </c:pt>
                <c:pt idx="62">
                  <c:v>189</c:v>
                </c:pt>
                <c:pt idx="63">
                  <c:v>1018.666667</c:v>
                </c:pt>
                <c:pt idx="64">
                  <c:v>1054.333333</c:v>
                </c:pt>
                <c:pt idx="65">
                  <c:v>414663.3333</c:v>
                </c:pt>
                <c:pt idx="66">
                  <c:v>4551.3333329999996</c:v>
                </c:pt>
                <c:pt idx="67">
                  <c:v>466623.6667</c:v>
                </c:pt>
                <c:pt idx="68">
                  <c:v>455020.3333</c:v>
                </c:pt>
                <c:pt idx="69">
                  <c:v>3707.333333</c:v>
                </c:pt>
                <c:pt idx="70">
                  <c:v>14442.333329999999</c:v>
                </c:pt>
                <c:pt idx="71">
                  <c:v>178814.3333</c:v>
                </c:pt>
                <c:pt idx="72">
                  <c:v>13178.333329999999</c:v>
                </c:pt>
                <c:pt idx="73">
                  <c:v>150318</c:v>
                </c:pt>
                <c:pt idx="74">
                  <c:v>78.666666669999998</c:v>
                </c:pt>
                <c:pt idx="75">
                  <c:v>119.33333330000001</c:v>
                </c:pt>
                <c:pt idx="76">
                  <c:v>1344</c:v>
                </c:pt>
                <c:pt idx="77">
                  <c:v>1354</c:v>
                </c:pt>
                <c:pt idx="78">
                  <c:v>11091.666670000001</c:v>
                </c:pt>
                <c:pt idx="79">
                  <c:v>911.66666669999995</c:v>
                </c:pt>
                <c:pt idx="80">
                  <c:v>811.33333330000005</c:v>
                </c:pt>
                <c:pt idx="81">
                  <c:v>74.333333330000002</c:v>
                </c:pt>
                <c:pt idx="82">
                  <c:v>61</c:v>
                </c:pt>
                <c:pt idx="83">
                  <c:v>59.666666669999998</c:v>
                </c:pt>
                <c:pt idx="84">
                  <c:v>111.33333330000001</c:v>
                </c:pt>
                <c:pt idx="85">
                  <c:v>67.666666669999998</c:v>
                </c:pt>
                <c:pt idx="86">
                  <c:v>41.666666669999998</c:v>
                </c:pt>
                <c:pt idx="87">
                  <c:v>49.666666669999998</c:v>
                </c:pt>
                <c:pt idx="88">
                  <c:v>37.333333330000002</c:v>
                </c:pt>
                <c:pt idx="89">
                  <c:v>52</c:v>
                </c:pt>
                <c:pt idx="90">
                  <c:v>46</c:v>
                </c:pt>
                <c:pt idx="91">
                  <c:v>39</c:v>
                </c:pt>
                <c:pt idx="92">
                  <c:v>2909</c:v>
                </c:pt>
                <c:pt idx="93">
                  <c:v>75</c:v>
                </c:pt>
                <c:pt idx="94">
                  <c:v>137.66666670000001</c:v>
                </c:pt>
                <c:pt idx="95">
                  <c:v>375935.6667</c:v>
                </c:pt>
                <c:pt idx="96">
                  <c:v>65.333333330000002</c:v>
                </c:pt>
                <c:pt idx="97">
                  <c:v>39.333333330000002</c:v>
                </c:pt>
                <c:pt idx="98">
                  <c:v>60.333333330000002</c:v>
                </c:pt>
                <c:pt idx="99">
                  <c:v>2217.666667</c:v>
                </c:pt>
                <c:pt idx="100">
                  <c:v>62.333333330000002</c:v>
                </c:pt>
                <c:pt idx="101">
                  <c:v>53.333333330000002</c:v>
                </c:pt>
                <c:pt idx="102">
                  <c:v>1251.666667</c:v>
                </c:pt>
                <c:pt idx="103">
                  <c:v>70.333333330000002</c:v>
                </c:pt>
                <c:pt idx="104">
                  <c:v>48.333333330000002</c:v>
                </c:pt>
                <c:pt idx="105">
                  <c:v>43.333333330000002</c:v>
                </c:pt>
                <c:pt idx="106">
                  <c:v>59.666666669999998</c:v>
                </c:pt>
                <c:pt idx="107">
                  <c:v>50.666666669999998</c:v>
                </c:pt>
                <c:pt idx="108">
                  <c:v>81.666666669999998</c:v>
                </c:pt>
                <c:pt idx="109">
                  <c:v>47.333333330000002</c:v>
                </c:pt>
                <c:pt idx="110">
                  <c:v>54.666666669999998</c:v>
                </c:pt>
                <c:pt idx="111">
                  <c:v>80</c:v>
                </c:pt>
                <c:pt idx="112">
                  <c:v>57.666666669999998</c:v>
                </c:pt>
                <c:pt idx="113">
                  <c:v>62.666666669999998</c:v>
                </c:pt>
                <c:pt idx="114">
                  <c:v>93.333333330000002</c:v>
                </c:pt>
                <c:pt idx="115">
                  <c:v>136</c:v>
                </c:pt>
                <c:pt idx="116">
                  <c:v>362</c:v>
                </c:pt>
                <c:pt idx="117">
                  <c:v>748</c:v>
                </c:pt>
                <c:pt idx="118">
                  <c:v>36.666666669999998</c:v>
                </c:pt>
                <c:pt idx="119">
                  <c:v>123.66666669999999</c:v>
                </c:pt>
                <c:pt idx="120">
                  <c:v>2009.666667</c:v>
                </c:pt>
                <c:pt idx="121">
                  <c:v>39.333333330000002</c:v>
                </c:pt>
                <c:pt idx="122">
                  <c:v>242</c:v>
                </c:pt>
                <c:pt idx="123">
                  <c:v>1876.333333</c:v>
                </c:pt>
                <c:pt idx="124">
                  <c:v>45.666666669999998</c:v>
                </c:pt>
                <c:pt idx="125">
                  <c:v>96.666666669999998</c:v>
                </c:pt>
                <c:pt idx="126">
                  <c:v>2079.333333</c:v>
                </c:pt>
                <c:pt idx="127">
                  <c:v>2666</c:v>
                </c:pt>
                <c:pt idx="128">
                  <c:v>717.33333330000005</c:v>
                </c:pt>
                <c:pt idx="129">
                  <c:v>395.33333329999999</c:v>
                </c:pt>
                <c:pt idx="130">
                  <c:v>157.66666670000001</c:v>
                </c:pt>
                <c:pt idx="131">
                  <c:v>1290.666667</c:v>
                </c:pt>
                <c:pt idx="132">
                  <c:v>1221</c:v>
                </c:pt>
                <c:pt idx="133">
                  <c:v>3825.333333</c:v>
                </c:pt>
                <c:pt idx="134">
                  <c:v>874.66666669999995</c:v>
                </c:pt>
                <c:pt idx="135">
                  <c:v>1527.666667</c:v>
                </c:pt>
                <c:pt idx="136">
                  <c:v>3731</c:v>
                </c:pt>
                <c:pt idx="137">
                  <c:v>1163.666667</c:v>
                </c:pt>
                <c:pt idx="138">
                  <c:v>14397</c:v>
                </c:pt>
                <c:pt idx="139">
                  <c:v>4854.3333329999996</c:v>
                </c:pt>
                <c:pt idx="140">
                  <c:v>4556</c:v>
                </c:pt>
                <c:pt idx="141">
                  <c:v>6636</c:v>
                </c:pt>
                <c:pt idx="142">
                  <c:v>4589</c:v>
                </c:pt>
                <c:pt idx="143">
                  <c:v>4656.6666670000004</c:v>
                </c:pt>
                <c:pt idx="144">
                  <c:v>46.333333330000002</c:v>
                </c:pt>
                <c:pt idx="145">
                  <c:v>103.66666669999999</c:v>
                </c:pt>
                <c:pt idx="146">
                  <c:v>56.666666669999998</c:v>
                </c:pt>
                <c:pt idx="147">
                  <c:v>54.666666669999998</c:v>
                </c:pt>
                <c:pt idx="148">
                  <c:v>5125.3333329999996</c:v>
                </c:pt>
                <c:pt idx="149">
                  <c:v>819.33333330000005</c:v>
                </c:pt>
                <c:pt idx="150">
                  <c:v>86</c:v>
                </c:pt>
                <c:pt idx="151">
                  <c:v>92</c:v>
                </c:pt>
                <c:pt idx="152">
                  <c:v>60069</c:v>
                </c:pt>
                <c:pt idx="153">
                  <c:v>63766.333330000001</c:v>
                </c:pt>
                <c:pt idx="154">
                  <c:v>97422.666670000006</c:v>
                </c:pt>
                <c:pt idx="155">
                  <c:v>97504.333329999994</c:v>
                </c:pt>
                <c:pt idx="156">
                  <c:v>55592.333330000001</c:v>
                </c:pt>
                <c:pt idx="157">
                  <c:v>60.666666669999998</c:v>
                </c:pt>
                <c:pt idx="158">
                  <c:v>77.666666669999998</c:v>
                </c:pt>
                <c:pt idx="159">
                  <c:v>74.333333330000002</c:v>
                </c:pt>
                <c:pt idx="160">
                  <c:v>79</c:v>
                </c:pt>
                <c:pt idx="161">
                  <c:v>53</c:v>
                </c:pt>
                <c:pt idx="162">
                  <c:v>72</c:v>
                </c:pt>
                <c:pt idx="163">
                  <c:v>83.333333330000002</c:v>
                </c:pt>
                <c:pt idx="164">
                  <c:v>163.33333329999999</c:v>
                </c:pt>
                <c:pt idx="165">
                  <c:v>100.33333330000001</c:v>
                </c:pt>
                <c:pt idx="166">
                  <c:v>866.66666669999995</c:v>
                </c:pt>
                <c:pt idx="167">
                  <c:v>436</c:v>
                </c:pt>
                <c:pt idx="168">
                  <c:v>1796</c:v>
                </c:pt>
                <c:pt idx="169">
                  <c:v>101.66666669999999</c:v>
                </c:pt>
                <c:pt idx="170">
                  <c:v>93.666666669999998</c:v>
                </c:pt>
                <c:pt idx="171">
                  <c:v>26.666666670000001</c:v>
                </c:pt>
                <c:pt idx="172">
                  <c:v>85.666666669999998</c:v>
                </c:pt>
                <c:pt idx="173">
                  <c:v>83.666666669999998</c:v>
                </c:pt>
                <c:pt idx="174">
                  <c:v>103.66666669999999</c:v>
                </c:pt>
                <c:pt idx="175">
                  <c:v>107827</c:v>
                </c:pt>
                <c:pt idx="176">
                  <c:v>2257.333333</c:v>
                </c:pt>
                <c:pt idx="177">
                  <c:v>2836.666667</c:v>
                </c:pt>
                <c:pt idx="178">
                  <c:v>3712</c:v>
                </c:pt>
                <c:pt idx="179">
                  <c:v>2974.666667</c:v>
                </c:pt>
                <c:pt idx="180">
                  <c:v>92.333333330000002</c:v>
                </c:pt>
                <c:pt idx="181">
                  <c:v>273390.3333</c:v>
                </c:pt>
                <c:pt idx="182">
                  <c:v>307477.6667</c:v>
                </c:pt>
                <c:pt idx="183">
                  <c:v>353.66666670000001</c:v>
                </c:pt>
                <c:pt idx="184">
                  <c:v>5869.3333329999996</c:v>
                </c:pt>
                <c:pt idx="185">
                  <c:v>2806</c:v>
                </c:pt>
                <c:pt idx="186">
                  <c:v>60924.333330000001</c:v>
                </c:pt>
                <c:pt idx="187">
                  <c:v>64</c:v>
                </c:pt>
                <c:pt idx="188">
                  <c:v>57.333333330000002</c:v>
                </c:pt>
                <c:pt idx="189">
                  <c:v>220</c:v>
                </c:pt>
                <c:pt idx="190">
                  <c:v>66.666666669999998</c:v>
                </c:pt>
                <c:pt idx="191">
                  <c:v>247</c:v>
                </c:pt>
                <c:pt idx="192">
                  <c:v>76.333333330000002</c:v>
                </c:pt>
                <c:pt idx="193">
                  <c:v>335</c:v>
                </c:pt>
                <c:pt idx="194">
                  <c:v>82</c:v>
                </c:pt>
                <c:pt idx="195">
                  <c:v>671</c:v>
                </c:pt>
                <c:pt idx="196">
                  <c:v>140.66666670000001</c:v>
                </c:pt>
                <c:pt idx="197">
                  <c:v>136.33333329999999</c:v>
                </c:pt>
                <c:pt idx="198">
                  <c:v>129.66666670000001</c:v>
                </c:pt>
                <c:pt idx="199">
                  <c:v>249</c:v>
                </c:pt>
                <c:pt idx="200">
                  <c:v>87.333333330000002</c:v>
                </c:pt>
                <c:pt idx="201">
                  <c:v>56.666666669999998</c:v>
                </c:pt>
                <c:pt idx="202">
                  <c:v>137.66666670000001</c:v>
                </c:pt>
                <c:pt idx="203">
                  <c:v>67</c:v>
                </c:pt>
                <c:pt idx="204">
                  <c:v>128.33333329999999</c:v>
                </c:pt>
                <c:pt idx="205">
                  <c:v>62.666666669999998</c:v>
                </c:pt>
                <c:pt idx="206">
                  <c:v>192.66666670000001</c:v>
                </c:pt>
                <c:pt idx="207">
                  <c:v>62.333333330000002</c:v>
                </c:pt>
                <c:pt idx="208">
                  <c:v>359.33333329999999</c:v>
                </c:pt>
                <c:pt idx="209">
                  <c:v>67.666666669999998</c:v>
                </c:pt>
                <c:pt idx="210">
                  <c:v>623</c:v>
                </c:pt>
                <c:pt idx="211">
                  <c:v>35.333333330000002</c:v>
                </c:pt>
                <c:pt idx="212">
                  <c:v>322.33333329999999</c:v>
                </c:pt>
                <c:pt idx="213">
                  <c:v>47.333333330000002</c:v>
                </c:pt>
                <c:pt idx="214">
                  <c:v>453</c:v>
                </c:pt>
                <c:pt idx="215">
                  <c:v>59.333333330000002</c:v>
                </c:pt>
                <c:pt idx="216">
                  <c:v>49.666666669999998</c:v>
                </c:pt>
                <c:pt idx="217">
                  <c:v>56</c:v>
                </c:pt>
                <c:pt idx="218">
                  <c:v>76.333333330000002</c:v>
                </c:pt>
                <c:pt idx="219">
                  <c:v>51</c:v>
                </c:pt>
                <c:pt idx="220">
                  <c:v>112.66666669999999</c:v>
                </c:pt>
                <c:pt idx="221">
                  <c:v>84.333333330000002</c:v>
                </c:pt>
                <c:pt idx="222">
                  <c:v>128.66666670000001</c:v>
                </c:pt>
                <c:pt idx="223">
                  <c:v>136.66666670000001</c:v>
                </c:pt>
                <c:pt idx="224">
                  <c:v>150</c:v>
                </c:pt>
                <c:pt idx="225">
                  <c:v>132.33333329999999</c:v>
                </c:pt>
                <c:pt idx="226">
                  <c:v>177.33333329999999</c:v>
                </c:pt>
                <c:pt idx="227">
                  <c:v>117.66666669999999</c:v>
                </c:pt>
                <c:pt idx="228">
                  <c:v>276</c:v>
                </c:pt>
                <c:pt idx="229">
                  <c:v>201.66666670000001</c:v>
                </c:pt>
                <c:pt idx="230">
                  <c:v>288</c:v>
                </c:pt>
                <c:pt idx="231">
                  <c:v>204.33333329999999</c:v>
                </c:pt>
                <c:pt idx="232">
                  <c:v>44.333333330000002</c:v>
                </c:pt>
                <c:pt idx="233">
                  <c:v>62.666666669999998</c:v>
                </c:pt>
                <c:pt idx="234">
                  <c:v>61</c:v>
                </c:pt>
                <c:pt idx="235">
                  <c:v>153.33333329999999</c:v>
                </c:pt>
                <c:pt idx="236">
                  <c:v>1307.666667</c:v>
                </c:pt>
                <c:pt idx="237">
                  <c:v>17284</c:v>
                </c:pt>
                <c:pt idx="238">
                  <c:v>5409.3333329999996</c:v>
                </c:pt>
                <c:pt idx="239">
                  <c:v>724.66666669999995</c:v>
                </c:pt>
                <c:pt idx="240">
                  <c:v>89.666666669999998</c:v>
                </c:pt>
                <c:pt idx="241">
                  <c:v>719.33333330000005</c:v>
                </c:pt>
                <c:pt idx="242">
                  <c:v>793</c:v>
                </c:pt>
                <c:pt idx="243">
                  <c:v>1144.666667</c:v>
                </c:pt>
                <c:pt idx="244">
                  <c:v>911.33333330000005</c:v>
                </c:pt>
              </c:numCache>
            </c:numRef>
          </c:xVal>
          <c:yVal>
            <c:numRef>
              <c:f>Sheet1!$D$2:$D$1000</c:f>
              <c:numCache>
                <c:formatCode>General</c:formatCode>
                <c:ptCount val="999"/>
                <c:pt idx="0">
                  <c:v>46.352112679999998</c:v>
                </c:pt>
                <c:pt idx="1">
                  <c:v>2.7945205479999999</c:v>
                </c:pt>
                <c:pt idx="2">
                  <c:v>1.111111111</c:v>
                </c:pt>
                <c:pt idx="3">
                  <c:v>0.125</c:v>
                </c:pt>
                <c:pt idx="4">
                  <c:v>0.27586206899999999</c:v>
                </c:pt>
                <c:pt idx="5">
                  <c:v>0.41176470590000003</c:v>
                </c:pt>
                <c:pt idx="6">
                  <c:v>0.2307692308</c:v>
                </c:pt>
                <c:pt idx="7">
                  <c:v>0.80952380950000002</c:v>
                </c:pt>
                <c:pt idx="8">
                  <c:v>119.44556110000001</c:v>
                </c:pt>
                <c:pt idx="9">
                  <c:v>3.4086021510000002</c:v>
                </c:pt>
                <c:pt idx="10">
                  <c:v>0.39622641510000001</c:v>
                </c:pt>
                <c:pt idx="11">
                  <c:v>0.1875</c:v>
                </c:pt>
                <c:pt idx="12">
                  <c:v>0.2692307692</c:v>
                </c:pt>
                <c:pt idx="13">
                  <c:v>0.51162790700000005</c:v>
                </c:pt>
                <c:pt idx="14">
                  <c:v>0.95238095239999998</c:v>
                </c:pt>
                <c:pt idx="15">
                  <c:v>0.37288135589999999</c:v>
                </c:pt>
                <c:pt idx="16">
                  <c:v>19.242718450000002</c:v>
                </c:pt>
                <c:pt idx="17">
                  <c:v>0.33333333329999998</c:v>
                </c:pt>
                <c:pt idx="18">
                  <c:v>0.24449877749999999</c:v>
                </c:pt>
                <c:pt idx="19">
                  <c:v>0.1698113208</c:v>
                </c:pt>
                <c:pt idx="20">
                  <c:v>11.19745223</c:v>
                </c:pt>
                <c:pt idx="21">
                  <c:v>0.14736842110000001</c:v>
                </c:pt>
                <c:pt idx="22">
                  <c:v>0.38743455500000001</c:v>
                </c:pt>
                <c:pt idx="23">
                  <c:v>3.5154986829999998E-2</c:v>
                </c:pt>
                <c:pt idx="24">
                  <c:v>0.8125</c:v>
                </c:pt>
                <c:pt idx="25">
                  <c:v>0.20061728400000001</c:v>
                </c:pt>
                <c:pt idx="26">
                  <c:v>1.09375</c:v>
                </c:pt>
                <c:pt idx="27">
                  <c:v>0.6214442013</c:v>
                </c:pt>
                <c:pt idx="28">
                  <c:v>0.2578444748</c:v>
                </c:pt>
                <c:pt idx="29">
                  <c:v>0.4838229825</c:v>
                </c:pt>
                <c:pt idx="30">
                  <c:v>1</c:v>
                </c:pt>
                <c:pt idx="31">
                  <c:v>3.388059701</c:v>
                </c:pt>
                <c:pt idx="32">
                  <c:v>11.67213115</c:v>
                </c:pt>
                <c:pt idx="33">
                  <c:v>9.2941176470000002</c:v>
                </c:pt>
                <c:pt idx="34">
                  <c:v>67.658730160000005</c:v>
                </c:pt>
                <c:pt idx="35">
                  <c:v>5.6693548390000004</c:v>
                </c:pt>
                <c:pt idx="36">
                  <c:v>38.311594200000002</c:v>
                </c:pt>
                <c:pt idx="37">
                  <c:v>0.27272727270000002</c:v>
                </c:pt>
                <c:pt idx="38">
                  <c:v>0.48484848479999998</c:v>
                </c:pt>
                <c:pt idx="39">
                  <c:v>0.82608695649999997</c:v>
                </c:pt>
                <c:pt idx="40">
                  <c:v>7.7922077919999999E-2</c:v>
                </c:pt>
                <c:pt idx="41">
                  <c:v>0.96666666670000001</c:v>
                </c:pt>
                <c:pt idx="42">
                  <c:v>0.64516129030000002</c:v>
                </c:pt>
                <c:pt idx="43">
                  <c:v>4.4897959180000004</c:v>
                </c:pt>
                <c:pt idx="44">
                  <c:v>74.5</c:v>
                </c:pt>
                <c:pt idx="45">
                  <c:v>6.4516129029999994E-2</c:v>
                </c:pt>
                <c:pt idx="46">
                  <c:v>0.88235294119999996</c:v>
                </c:pt>
                <c:pt idx="47">
                  <c:v>0.68421052630000001</c:v>
                </c:pt>
                <c:pt idx="48">
                  <c:v>0.68</c:v>
                </c:pt>
                <c:pt idx="49">
                  <c:v>0.72727272730000003</c:v>
                </c:pt>
                <c:pt idx="50">
                  <c:v>0.16666666669999999</c:v>
                </c:pt>
                <c:pt idx="51">
                  <c:v>0.93548387099999997</c:v>
                </c:pt>
                <c:pt idx="52">
                  <c:v>0.25937500000000002</c:v>
                </c:pt>
                <c:pt idx="53">
                  <c:v>0.28493150680000001</c:v>
                </c:pt>
                <c:pt idx="54">
                  <c:v>0.55748031499999995</c:v>
                </c:pt>
                <c:pt idx="55">
                  <c:v>0.49388753060000001</c:v>
                </c:pt>
                <c:pt idx="56">
                  <c:v>0.97727272730000003</c:v>
                </c:pt>
                <c:pt idx="57">
                  <c:v>2.6027397259999998</c:v>
                </c:pt>
                <c:pt idx="58">
                  <c:v>1.1000000000000001</c:v>
                </c:pt>
                <c:pt idx="59">
                  <c:v>0.44047619049999998</c:v>
                </c:pt>
                <c:pt idx="60">
                  <c:v>0.23529411759999999</c:v>
                </c:pt>
                <c:pt idx="61">
                  <c:v>0.28064344590000001</c:v>
                </c:pt>
                <c:pt idx="62">
                  <c:v>0.34588235290000002</c:v>
                </c:pt>
                <c:pt idx="63">
                  <c:v>0.25077565340000002</c:v>
                </c:pt>
                <c:pt idx="64">
                  <c:v>61.508156200000002</c:v>
                </c:pt>
                <c:pt idx="65">
                  <c:v>1376.6739130000001</c:v>
                </c:pt>
                <c:pt idx="66">
                  <c:v>20.147239259999999</c:v>
                </c:pt>
                <c:pt idx="67">
                  <c:v>883.61290320000001</c:v>
                </c:pt>
                <c:pt idx="68">
                  <c:v>1678.019231</c:v>
                </c:pt>
                <c:pt idx="69">
                  <c:v>11.36986301</c:v>
                </c:pt>
                <c:pt idx="70">
                  <c:v>21.547884190000001</c:v>
                </c:pt>
                <c:pt idx="71">
                  <c:v>693.11320750000004</c:v>
                </c:pt>
                <c:pt idx="72">
                  <c:v>22.523114360000001</c:v>
                </c:pt>
                <c:pt idx="73">
                  <c:v>365.21238940000001</c:v>
                </c:pt>
                <c:pt idx="74">
                  <c:v>0.125</c:v>
                </c:pt>
                <c:pt idx="75">
                  <c:v>0.66844919790000001</c:v>
                </c:pt>
                <c:pt idx="76">
                  <c:v>0.12903225809999999</c:v>
                </c:pt>
                <c:pt idx="77">
                  <c:v>4.8266666669999996</c:v>
                </c:pt>
                <c:pt idx="78">
                  <c:v>25.37745975</c:v>
                </c:pt>
                <c:pt idx="79">
                  <c:v>3.4696969700000002</c:v>
                </c:pt>
                <c:pt idx="80">
                  <c:v>1.443037975</c:v>
                </c:pt>
                <c:pt idx="81">
                  <c:v>2.0689655170000001E-2</c:v>
                </c:pt>
                <c:pt idx="82">
                  <c:v>0.23791821560000001</c:v>
                </c:pt>
                <c:pt idx="83">
                  <c:v>1.781746032</c:v>
                </c:pt>
                <c:pt idx="84">
                  <c:v>1.0438413360000001</c:v>
                </c:pt>
                <c:pt idx="85">
                  <c:v>0.1392111369</c:v>
                </c:pt>
                <c:pt idx="86">
                  <c:v>0.9609375</c:v>
                </c:pt>
                <c:pt idx="87">
                  <c:v>1.2588235290000001</c:v>
                </c:pt>
                <c:pt idx="88">
                  <c:v>0.10389610389999999</c:v>
                </c:pt>
                <c:pt idx="89">
                  <c:v>0.126984127</c:v>
                </c:pt>
                <c:pt idx="90">
                  <c:v>0.37142857140000002</c:v>
                </c:pt>
                <c:pt idx="91">
                  <c:v>0.20408163269999999</c:v>
                </c:pt>
                <c:pt idx="92">
                  <c:v>3.3732718890000002</c:v>
                </c:pt>
                <c:pt idx="93">
                  <c:v>9.8181818180000005E-2</c:v>
                </c:pt>
                <c:pt idx="94">
                  <c:v>0.28522336770000001</c:v>
                </c:pt>
                <c:pt idx="95">
                  <c:v>2576.1137250000002</c:v>
                </c:pt>
                <c:pt idx="96">
                  <c:v>1.1624903129999999E-2</c:v>
                </c:pt>
                <c:pt idx="97">
                  <c:v>1</c:v>
                </c:pt>
                <c:pt idx="98">
                  <c:v>0.69970267590000002</c:v>
                </c:pt>
                <c:pt idx="99">
                  <c:v>0.47619047619999999</c:v>
                </c:pt>
                <c:pt idx="100">
                  <c:v>7.6945841969999996E-3</c:v>
                </c:pt>
                <c:pt idx="101">
                  <c:v>0.7415824916</c:v>
                </c:pt>
                <c:pt idx="102">
                  <c:v>3.759615385</c:v>
                </c:pt>
                <c:pt idx="103">
                  <c:v>0.27756653990000002</c:v>
                </c:pt>
                <c:pt idx="104">
                  <c:v>1.4410876130000001</c:v>
                </c:pt>
                <c:pt idx="105">
                  <c:v>0.27200000000000002</c:v>
                </c:pt>
                <c:pt idx="106">
                  <c:v>0.95</c:v>
                </c:pt>
                <c:pt idx="107">
                  <c:v>0.54055133840000003</c:v>
                </c:pt>
                <c:pt idx="108">
                  <c:v>0.37597911229999997</c:v>
                </c:pt>
                <c:pt idx="109">
                  <c:v>0.37847222219999999</c:v>
                </c:pt>
                <c:pt idx="110">
                  <c:v>0.52631578950000002</c:v>
                </c:pt>
                <c:pt idx="111">
                  <c:v>1.8468864469999999</c:v>
                </c:pt>
                <c:pt idx="112">
                  <c:v>0.21057294739999999</c:v>
                </c:pt>
                <c:pt idx="113">
                  <c:v>3.3805031450000002E-2</c:v>
                </c:pt>
                <c:pt idx="114">
                  <c:v>0.55000000000000004</c:v>
                </c:pt>
                <c:pt idx="115">
                  <c:v>7.4498567340000002E-2</c:v>
                </c:pt>
                <c:pt idx="116">
                  <c:v>1.2702702699999999</c:v>
                </c:pt>
                <c:pt idx="117">
                  <c:v>2.153846154</c:v>
                </c:pt>
                <c:pt idx="118">
                  <c:v>1.149651972</c:v>
                </c:pt>
                <c:pt idx="119">
                  <c:v>2.625</c:v>
                </c:pt>
                <c:pt idx="120">
                  <c:v>5.4428571430000003</c:v>
                </c:pt>
                <c:pt idx="121">
                  <c:v>0.32142857139999997</c:v>
                </c:pt>
                <c:pt idx="122">
                  <c:v>1.428571429</c:v>
                </c:pt>
                <c:pt idx="123">
                  <c:v>9.8571428569999995</c:v>
                </c:pt>
                <c:pt idx="124">
                  <c:v>0.2385786802</c:v>
                </c:pt>
                <c:pt idx="125">
                  <c:v>0.2404371585</c:v>
                </c:pt>
                <c:pt idx="126">
                  <c:v>11.212121209999999</c:v>
                </c:pt>
                <c:pt idx="127">
                  <c:v>0.27777777780000001</c:v>
                </c:pt>
                <c:pt idx="128">
                  <c:v>1.9402985070000001</c:v>
                </c:pt>
                <c:pt idx="129">
                  <c:v>0.52631578950000002</c:v>
                </c:pt>
                <c:pt idx="130">
                  <c:v>0.101010101</c:v>
                </c:pt>
                <c:pt idx="131">
                  <c:v>0.68288590599999999</c:v>
                </c:pt>
                <c:pt idx="132">
                  <c:v>1.972440945</c:v>
                </c:pt>
                <c:pt idx="133">
                  <c:v>14.26530612</c:v>
                </c:pt>
                <c:pt idx="134">
                  <c:v>2.8977272730000001</c:v>
                </c:pt>
                <c:pt idx="135">
                  <c:v>6.183908046</c:v>
                </c:pt>
                <c:pt idx="136">
                  <c:v>4.0510204080000003</c:v>
                </c:pt>
                <c:pt idx="137">
                  <c:v>4.80952381</c:v>
                </c:pt>
                <c:pt idx="138">
                  <c:v>23.162162160000001</c:v>
                </c:pt>
                <c:pt idx="139">
                  <c:v>7.0171673820000002</c:v>
                </c:pt>
                <c:pt idx="140">
                  <c:v>24.623762379999999</c:v>
                </c:pt>
                <c:pt idx="141">
                  <c:v>25.75333333</c:v>
                </c:pt>
                <c:pt idx="142">
                  <c:v>53.965317919999997</c:v>
                </c:pt>
                <c:pt idx="143">
                  <c:v>55.669683259999999</c:v>
                </c:pt>
                <c:pt idx="144">
                  <c:v>9.6069869000000002E-2</c:v>
                </c:pt>
                <c:pt idx="145">
                  <c:v>0.42783505150000001</c:v>
                </c:pt>
                <c:pt idx="146">
                  <c:v>0.49523809520000001</c:v>
                </c:pt>
                <c:pt idx="147">
                  <c:v>0.17322834649999999</c:v>
                </c:pt>
                <c:pt idx="148">
                  <c:v>4.3733681459999998</c:v>
                </c:pt>
                <c:pt idx="149">
                  <c:v>2.2839506169999999</c:v>
                </c:pt>
                <c:pt idx="150">
                  <c:v>1.313432836</c:v>
                </c:pt>
                <c:pt idx="151">
                  <c:v>0.18285714289999999</c:v>
                </c:pt>
                <c:pt idx="152">
                  <c:v>548.0392157</c:v>
                </c:pt>
                <c:pt idx="153">
                  <c:v>714.16417909999996</c:v>
                </c:pt>
                <c:pt idx="154">
                  <c:v>848.42105260000005</c:v>
                </c:pt>
                <c:pt idx="155">
                  <c:v>625.15942029999997</c:v>
                </c:pt>
                <c:pt idx="156">
                  <c:v>845.03846150000004</c:v>
                </c:pt>
                <c:pt idx="157">
                  <c:v>0.66666666669999997</c:v>
                </c:pt>
                <c:pt idx="158">
                  <c:v>0.51162790700000005</c:v>
                </c:pt>
                <c:pt idx="159">
                  <c:v>0.52777777780000001</c:v>
                </c:pt>
                <c:pt idx="160">
                  <c:v>0.1071428571</c:v>
                </c:pt>
                <c:pt idx="161">
                  <c:v>0.25067385440000001</c:v>
                </c:pt>
                <c:pt idx="162">
                  <c:v>0.53815261039999995</c:v>
                </c:pt>
                <c:pt idx="163">
                  <c:v>0.16387959869999999</c:v>
                </c:pt>
                <c:pt idx="164">
                  <c:v>0.2028493894</c:v>
                </c:pt>
                <c:pt idx="165">
                  <c:v>0.27180527380000002</c:v>
                </c:pt>
                <c:pt idx="166">
                  <c:v>0.43354309689999998</c:v>
                </c:pt>
                <c:pt idx="167">
                  <c:v>0.47398477160000002</c:v>
                </c:pt>
                <c:pt idx="168">
                  <c:v>1.793137016</c:v>
                </c:pt>
                <c:pt idx="169">
                  <c:v>0.31133671740000002</c:v>
                </c:pt>
                <c:pt idx="170">
                  <c:v>0.72864321610000005</c:v>
                </c:pt>
                <c:pt idx="171">
                  <c:v>1.213429257</c:v>
                </c:pt>
                <c:pt idx="172">
                  <c:v>0.12474926980000001</c:v>
                </c:pt>
                <c:pt idx="173">
                  <c:v>84.232804229999999</c:v>
                </c:pt>
                <c:pt idx="174">
                  <c:v>0.52252252249999998</c:v>
                </c:pt>
                <c:pt idx="175">
                  <c:v>1181.1866669999999</c:v>
                </c:pt>
                <c:pt idx="176">
                  <c:v>4.6914285710000003</c:v>
                </c:pt>
                <c:pt idx="177">
                  <c:v>8.0404040400000003</c:v>
                </c:pt>
                <c:pt idx="178">
                  <c:v>2.8658536589999999</c:v>
                </c:pt>
                <c:pt idx="179">
                  <c:v>18.106194689999999</c:v>
                </c:pt>
                <c:pt idx="180">
                  <c:v>1.588235294</c:v>
                </c:pt>
                <c:pt idx="181">
                  <c:v>1160.8118810000001</c:v>
                </c:pt>
                <c:pt idx="182">
                  <c:v>853.87417219999998</c:v>
                </c:pt>
                <c:pt idx="183">
                  <c:v>2.0172413790000001</c:v>
                </c:pt>
                <c:pt idx="184">
                  <c:v>13.203389830000001</c:v>
                </c:pt>
                <c:pt idx="185">
                  <c:v>35.77419355</c:v>
                </c:pt>
                <c:pt idx="186">
                  <c:v>428.61224490000001</c:v>
                </c:pt>
                <c:pt idx="187">
                  <c:v>0.2051971326</c:v>
                </c:pt>
                <c:pt idx="188">
                  <c:v>0.6</c:v>
                </c:pt>
                <c:pt idx="189">
                  <c:v>0.26608346999999999</c:v>
                </c:pt>
                <c:pt idx="190">
                  <c:v>0.2461538462</c:v>
                </c:pt>
                <c:pt idx="191">
                  <c:v>0.24341940340000001</c:v>
                </c:pt>
                <c:pt idx="192">
                  <c:v>0.27559055119999998</c:v>
                </c:pt>
                <c:pt idx="193">
                  <c:v>0.30296018289999999</c:v>
                </c:pt>
                <c:pt idx="194">
                  <c:v>0.200538358</c:v>
                </c:pt>
                <c:pt idx="195">
                  <c:v>0.3376060045</c:v>
                </c:pt>
                <c:pt idx="196">
                  <c:v>0.73642172520000004</c:v>
                </c:pt>
                <c:pt idx="197">
                  <c:v>0.47510373439999998</c:v>
                </c:pt>
                <c:pt idx="198">
                  <c:v>0.70687237030000005</c:v>
                </c:pt>
                <c:pt idx="199">
                  <c:v>0.50476190480000005</c:v>
                </c:pt>
                <c:pt idx="200">
                  <c:v>1.1832946639999999</c:v>
                </c:pt>
                <c:pt idx="201">
                  <c:v>0.10734463280000001</c:v>
                </c:pt>
                <c:pt idx="202">
                  <c:v>0.42754820939999999</c:v>
                </c:pt>
                <c:pt idx="203">
                  <c:v>0.5408163265</c:v>
                </c:pt>
                <c:pt idx="204">
                  <c:v>0.4382239382</c:v>
                </c:pt>
                <c:pt idx="205">
                  <c:v>0.1369047619</c:v>
                </c:pt>
                <c:pt idx="206">
                  <c:v>0.49747245629999998</c:v>
                </c:pt>
                <c:pt idx="207">
                  <c:v>0.88888888889999995</c:v>
                </c:pt>
                <c:pt idx="208">
                  <c:v>0.35697917699999998</c:v>
                </c:pt>
                <c:pt idx="209">
                  <c:v>0.11956521740000001</c:v>
                </c:pt>
                <c:pt idx="210">
                  <c:v>1.9694055939999999</c:v>
                </c:pt>
                <c:pt idx="211">
                  <c:v>0.35338345859999998</c:v>
                </c:pt>
                <c:pt idx="212">
                  <c:v>0.41664707270000001</c:v>
                </c:pt>
                <c:pt idx="213">
                  <c:v>0.22404371579999999</c:v>
                </c:pt>
                <c:pt idx="214">
                  <c:v>0.40391372959999999</c:v>
                </c:pt>
                <c:pt idx="215">
                  <c:v>0.42241379309999999</c:v>
                </c:pt>
                <c:pt idx="216">
                  <c:v>0.20980926429999999</c:v>
                </c:pt>
                <c:pt idx="217">
                  <c:v>0.640625</c:v>
                </c:pt>
                <c:pt idx="218">
                  <c:v>0.59259259259999997</c:v>
                </c:pt>
                <c:pt idx="219">
                  <c:v>0.27333333329999998</c:v>
                </c:pt>
                <c:pt idx="220">
                  <c:v>0.2102102102</c:v>
                </c:pt>
                <c:pt idx="221">
                  <c:v>0.93103448280000001</c:v>
                </c:pt>
                <c:pt idx="222">
                  <c:v>0.21168687980000001</c:v>
                </c:pt>
                <c:pt idx="223">
                  <c:v>0.84046692609999996</c:v>
                </c:pt>
                <c:pt idx="224">
                  <c:v>0.2413267251</c:v>
                </c:pt>
                <c:pt idx="225">
                  <c:v>0.62588904690000002</c:v>
                </c:pt>
                <c:pt idx="226">
                  <c:v>0.30234597680000003</c:v>
                </c:pt>
                <c:pt idx="227">
                  <c:v>0.49695740370000002</c:v>
                </c:pt>
                <c:pt idx="228">
                  <c:v>0.21363563790000001</c:v>
                </c:pt>
                <c:pt idx="229">
                  <c:v>0.3491864831</c:v>
                </c:pt>
                <c:pt idx="230">
                  <c:v>0.201509099</c:v>
                </c:pt>
                <c:pt idx="231">
                  <c:v>0.49461312439999999</c:v>
                </c:pt>
                <c:pt idx="232">
                  <c:v>0.58333333330000003</c:v>
                </c:pt>
                <c:pt idx="233">
                  <c:v>1.9</c:v>
                </c:pt>
                <c:pt idx="234">
                  <c:v>0.3235294118</c:v>
                </c:pt>
                <c:pt idx="235">
                  <c:v>1.2647058819999999</c:v>
                </c:pt>
                <c:pt idx="236">
                  <c:v>7.0347826089999996</c:v>
                </c:pt>
                <c:pt idx="237">
                  <c:v>144.14583329999999</c:v>
                </c:pt>
                <c:pt idx="238">
                  <c:v>62.893617020000001</c:v>
                </c:pt>
                <c:pt idx="239">
                  <c:v>2.115183246</c:v>
                </c:pt>
                <c:pt idx="240">
                  <c:v>0.57894736840000005</c:v>
                </c:pt>
                <c:pt idx="241">
                  <c:v>3.9512195120000002</c:v>
                </c:pt>
                <c:pt idx="242">
                  <c:v>1.4536585369999999</c:v>
                </c:pt>
                <c:pt idx="243">
                  <c:v>2.461538462</c:v>
                </c:pt>
                <c:pt idx="244">
                  <c:v>1.8715083800000001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CFB-4346-B400-5881E3DE4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936032"/>
        <c:axId val="441930624"/>
        <c:extLst/>
      </c:scatterChart>
      <c:valAx>
        <c:axId val="441936032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alpha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30624"/>
        <c:crosses val="autoZero"/>
        <c:crossBetween val="midCat"/>
      </c:valAx>
      <c:valAx>
        <c:axId val="44193062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36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68.16326531</c:v>
                </c:pt>
                <c:pt idx="1">
                  <c:v>17.14285714</c:v>
                </c:pt>
                <c:pt idx="2">
                  <c:v>9.3877551019999999</c:v>
                </c:pt>
                <c:pt idx="3">
                  <c:v>3.673469388</c:v>
                </c:pt>
                <c:pt idx="4">
                  <c:v>1.2244897960000001</c:v>
                </c:pt>
                <c:pt idx="5">
                  <c:v>0.40816326530000002</c:v>
                </c:pt>
                <c:pt idx="6">
                  <c:v>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37F7-4B91-BBA8-4EC8B1C205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67.755102039999997</c:v>
                </c:pt>
                <c:pt idx="1">
                  <c:v>20</c:v>
                </c:pt>
                <c:pt idx="2">
                  <c:v>6.1224489799999997</c:v>
                </c:pt>
                <c:pt idx="3">
                  <c:v>4.4897959180000004</c:v>
                </c:pt>
                <c:pt idx="4">
                  <c:v>0.81632653060000004</c:v>
                </c:pt>
                <c:pt idx="5">
                  <c:v>0.40816326530000002</c:v>
                </c:pt>
                <c:pt idx="6">
                  <c:v>0.40816326530000002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F7-4B91-BBA8-4EC8B1C205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82.857142859999996</c:v>
                </c:pt>
                <c:pt idx="1">
                  <c:v>11.020408160000001</c:v>
                </c:pt>
                <c:pt idx="2">
                  <c:v>4.0816326529999998</c:v>
                </c:pt>
                <c:pt idx="3">
                  <c:v>1.2244897960000001</c:v>
                </c:pt>
                <c:pt idx="4">
                  <c:v>0.81632653060000004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37F7-4B91-BBA8-4EC8B1C20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460544"/>
        <c:axId val="1364440160"/>
        <c:extLst/>
      </c:lineChart>
      <c:catAx>
        <c:axId val="13644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40160"/>
        <c:crosses val="autoZero"/>
        <c:auto val="1"/>
        <c:lblAlgn val="ctr"/>
        <c:lblOffset val="100"/>
        <c:noMultiLvlLbl val="0"/>
      </c:catAx>
      <c:valAx>
        <c:axId val="13644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46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  <c:extLst xmlns:c15="http://schemas.microsoft.com/office/drawing/2012/chart"/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21.428571430000002</c:v>
                </c:pt>
                <c:pt idx="2">
                  <c:v>60.869565219999998</c:v>
                </c:pt>
                <c:pt idx="3">
                  <c:v>44.444444439999998</c:v>
                </c:pt>
                <c:pt idx="4">
                  <c:v>0</c:v>
                </c:pt>
                <c:pt idx="5">
                  <c:v>100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ABDD-4F59-BF3A-E1229A7B4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24.489795919999999</c:v>
                </c:pt>
                <c:pt idx="2">
                  <c:v>53.333333330000002</c:v>
                </c:pt>
                <c:pt idx="3">
                  <c:v>54.545454550000002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DD-4F59-BF3A-E1229A7B4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  <c:extLst xmlns:c15="http://schemas.microsoft.com/office/drawing/2012/chart"/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11.11111111</c:v>
                </c:pt>
                <c:pt idx="2">
                  <c:v>40</c:v>
                </c:pt>
                <c:pt idx="3">
                  <c:v>33.333333330000002</c:v>
                </c:pt>
                <c:pt idx="4">
                  <c:v>100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ABDD-4F59-BF3A-E1229A7B4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964032"/>
        <c:axId val="1416967776"/>
        <c:extLst/>
      </c:lineChart>
      <c:catAx>
        <c:axId val="14169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967776"/>
        <c:crosses val="autoZero"/>
        <c:auto val="1"/>
        <c:lblAlgn val="ctr"/>
        <c:lblOffset val="100"/>
        <c:noMultiLvlLbl val="0"/>
      </c:catAx>
      <c:valAx>
        <c:axId val="141696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96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5E0A0-E319-4FDE-98A6-00727448427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42BDB-9E9B-4D03-8F75-4C92A40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most preferred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5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most preferred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most preferred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16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Colive</a:t>
            </a:r>
            <a:r>
              <a:rPr lang="en-US" dirty="0"/>
              <a:t> edges might conflict with some important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8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Colive</a:t>
            </a:r>
            <a:r>
              <a:rPr lang="en-US" dirty="0"/>
              <a:t> edges might conflict with some important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0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Colive</a:t>
            </a:r>
            <a:r>
              <a:rPr lang="en-US" dirty="0"/>
              <a:t> edges might conflict with some important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Replaced -6 with 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73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Replaced -6 with 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3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Replaced -6 with 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0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Replaced -6 with 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 we just play the strategy blindly, but can we do better if we can observe the current energy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Basically, we get a function… monotonic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complexity as the standard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2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most preferred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most preferred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most preferred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6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most preferred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the most preferred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2BDB-9E9B-4D03-8F75-4C92A407D1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56D9-616F-4027-A025-1C991264532D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80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DA40-12BD-4100-9EE9-4A5A60522BB3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44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7880-0EC9-45C9-B475-E82466798032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81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46C1-0E54-4612-B6C0-9F1788560E80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40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471-2427-4FD2-9875-5559A78B46F2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97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C2A4-2DF1-4A64-A9AF-408BBE5E2D47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362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ED30-05FC-44D4-A200-8BF8604C1A4D}" type="datetime1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62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02E1-8D01-4256-9544-5D96AA95CAA6}" type="datetime1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05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3758-D694-4D7B-9458-C3CC08518AC9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17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B8F-B5FA-4F09-BD62-F7C512A10267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94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34CC-7715-475D-9CC5-1EB903088147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51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41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4E2F1-0480-475E-A9BB-CDA4B2D2C9D6}" type="datetime1">
              <a:rPr lang="en-US" smtClean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4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1.png"/><Relationship Id="rId18" Type="http://schemas.openxmlformats.org/officeDocument/2006/relationships/image" Target="../media/image28.sv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12" Type="http://schemas.openxmlformats.org/officeDocument/2006/relationships/image" Target="../media/image50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4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image" Target="../media/image25.png"/><Relationship Id="rId4" Type="http://schemas.openxmlformats.org/officeDocument/2006/relationships/image" Target="../media/image16.svg"/><Relationship Id="rId9" Type="http://schemas.openxmlformats.org/officeDocument/2006/relationships/image" Target="../media/image45.pn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6.svg"/><Relationship Id="rId7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0.svg"/><Relationship Id="rId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microsoft.com/office/2017/06/relationships/model3d" Target="../media/model3d1.glb"/><Relationship Id="rId12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39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61.png"/><Relationship Id="rId5" Type="http://schemas.openxmlformats.org/officeDocument/2006/relationships/image" Target="../media/image37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40.sv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2.svg"/><Relationship Id="rId7" Type="http://schemas.openxmlformats.org/officeDocument/2006/relationships/image" Target="../media/image7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40.svg"/><Relationship Id="rId5" Type="http://schemas.openxmlformats.org/officeDocument/2006/relationships/image" Target="../media/image68.svg"/><Relationship Id="rId10" Type="http://schemas.openxmlformats.org/officeDocument/2006/relationships/image" Target="../media/image39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85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85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85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85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85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85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85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85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0.png"/><Relationship Id="rId3" Type="http://schemas.openxmlformats.org/officeDocument/2006/relationships/image" Target="../media/image44.png"/><Relationship Id="rId7" Type="http://schemas.openxmlformats.org/officeDocument/2006/relationships/image" Target="../media/image38.sv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43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46.png"/><Relationship Id="rId15" Type="http://schemas.openxmlformats.org/officeDocument/2006/relationships/image" Target="../media/image92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28.svg"/><Relationship Id="rId1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4.svg"/><Relationship Id="rId18" Type="http://schemas.openxmlformats.org/officeDocument/2006/relationships/image" Target="../media/image93.png"/><Relationship Id="rId3" Type="http://schemas.openxmlformats.org/officeDocument/2006/relationships/image" Target="../media/image44.png"/><Relationship Id="rId7" Type="http://schemas.openxmlformats.org/officeDocument/2006/relationships/image" Target="../media/image38.svg"/><Relationship Id="rId12" Type="http://schemas.openxmlformats.org/officeDocument/2006/relationships/image" Target="../media/image73.png"/><Relationship Id="rId17" Type="http://schemas.openxmlformats.org/officeDocument/2006/relationships/image" Target="../media/image92.png"/><Relationship Id="rId2" Type="http://schemas.openxmlformats.org/officeDocument/2006/relationships/image" Target="../media/image43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46.png"/><Relationship Id="rId15" Type="http://schemas.openxmlformats.org/officeDocument/2006/relationships/image" Target="../media/image90.png"/><Relationship Id="rId10" Type="http://schemas.openxmlformats.org/officeDocument/2006/relationships/image" Target="../media/image41.png"/><Relationship Id="rId19" Type="http://schemas.openxmlformats.org/officeDocument/2006/relationships/image" Target="../media/image94.png"/><Relationship Id="rId4" Type="http://schemas.openxmlformats.org/officeDocument/2006/relationships/image" Target="../media/image45.png"/><Relationship Id="rId9" Type="http://schemas.openxmlformats.org/officeDocument/2006/relationships/image" Target="../media/image28.svg"/><Relationship Id="rId1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4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6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4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6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2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38.svg"/><Relationship Id="rId5" Type="http://schemas.openxmlformats.org/officeDocument/2006/relationships/image" Target="../media/image101.png"/><Relationship Id="rId15" Type="http://schemas.openxmlformats.org/officeDocument/2006/relationships/image" Target="../media/image16.svg"/><Relationship Id="rId10" Type="http://schemas.openxmlformats.org/officeDocument/2006/relationships/image" Target="../media/image37.png"/><Relationship Id="rId4" Type="http://schemas.openxmlformats.org/officeDocument/2006/relationships/image" Target="../media/image100.png"/><Relationship Id="rId9" Type="http://schemas.openxmlformats.org/officeDocument/2006/relationships/image" Target="../media/image28.svg"/><Relationship Id="rId1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2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38.svg"/><Relationship Id="rId5" Type="http://schemas.openxmlformats.org/officeDocument/2006/relationships/image" Target="../media/image101.png"/><Relationship Id="rId15" Type="http://schemas.openxmlformats.org/officeDocument/2006/relationships/image" Target="../media/image16.svg"/><Relationship Id="rId10" Type="http://schemas.openxmlformats.org/officeDocument/2006/relationships/image" Target="../media/image37.png"/><Relationship Id="rId4" Type="http://schemas.openxmlformats.org/officeDocument/2006/relationships/image" Target="../media/image104.png"/><Relationship Id="rId9" Type="http://schemas.openxmlformats.org/officeDocument/2006/relationships/image" Target="../media/image28.svg"/><Relationship Id="rId1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17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28.svg"/><Relationship Id="rId9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73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108.png"/><Relationship Id="rId5" Type="http://schemas.openxmlformats.org/officeDocument/2006/relationships/image" Target="../media/image25.png"/><Relationship Id="rId15" Type="http://schemas.openxmlformats.org/officeDocument/2006/relationships/image" Target="../media/image45.png"/><Relationship Id="rId10" Type="http://schemas.openxmlformats.org/officeDocument/2006/relationships/image" Target="../media/image107.png"/><Relationship Id="rId4" Type="http://schemas.openxmlformats.org/officeDocument/2006/relationships/image" Target="../media/image40.svg"/><Relationship Id="rId9" Type="http://schemas.openxmlformats.org/officeDocument/2006/relationships/image" Target="../media/image106.png"/><Relationship Id="rId1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73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108.png"/><Relationship Id="rId5" Type="http://schemas.openxmlformats.org/officeDocument/2006/relationships/image" Target="../media/image25.png"/><Relationship Id="rId15" Type="http://schemas.openxmlformats.org/officeDocument/2006/relationships/image" Target="../media/image45.png"/><Relationship Id="rId10" Type="http://schemas.openxmlformats.org/officeDocument/2006/relationships/image" Target="../media/image107.png"/><Relationship Id="rId4" Type="http://schemas.openxmlformats.org/officeDocument/2006/relationships/image" Target="../media/image40.svg"/><Relationship Id="rId9" Type="http://schemas.openxmlformats.org/officeDocument/2006/relationships/image" Target="../media/image106.png"/><Relationship Id="rId1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73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108.png"/><Relationship Id="rId5" Type="http://schemas.openxmlformats.org/officeDocument/2006/relationships/image" Target="../media/image25.png"/><Relationship Id="rId15" Type="http://schemas.openxmlformats.org/officeDocument/2006/relationships/image" Target="../media/image45.png"/><Relationship Id="rId10" Type="http://schemas.openxmlformats.org/officeDocument/2006/relationships/image" Target="../media/image107.png"/><Relationship Id="rId4" Type="http://schemas.openxmlformats.org/officeDocument/2006/relationships/image" Target="../media/image40.svg"/><Relationship Id="rId9" Type="http://schemas.openxmlformats.org/officeDocument/2006/relationships/image" Target="../media/image106.png"/><Relationship Id="rId1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73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108.png"/><Relationship Id="rId5" Type="http://schemas.openxmlformats.org/officeDocument/2006/relationships/image" Target="../media/image25.png"/><Relationship Id="rId15" Type="http://schemas.openxmlformats.org/officeDocument/2006/relationships/image" Target="../media/image45.png"/><Relationship Id="rId10" Type="http://schemas.openxmlformats.org/officeDocument/2006/relationships/image" Target="../media/image111.png"/><Relationship Id="rId4" Type="http://schemas.openxmlformats.org/officeDocument/2006/relationships/image" Target="../media/image40.svg"/><Relationship Id="rId9" Type="http://schemas.openxmlformats.org/officeDocument/2006/relationships/image" Target="../media/image110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6.svg"/><Relationship Id="rId7" Type="http://schemas.openxmlformats.org/officeDocument/2006/relationships/image" Target="../media/image42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8.svg"/><Relationship Id="rId5" Type="http://schemas.openxmlformats.org/officeDocument/2006/relationships/image" Target="../media/image28.svg"/><Relationship Id="rId10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26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6.sv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hart" Target="../charts/chart4.xml"/><Relationship Id="rId7" Type="http://schemas.openxmlformats.org/officeDocument/2006/relationships/image" Target="../media/image42.sv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0.svg"/><Relationship Id="rId5" Type="http://schemas.openxmlformats.org/officeDocument/2006/relationships/image" Target="../media/image38.sv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26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svg"/><Relationship Id="rId3" Type="http://schemas.openxmlformats.org/officeDocument/2006/relationships/image" Target="../media/image36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72.svg"/><Relationship Id="rId5" Type="http://schemas.openxmlformats.org/officeDocument/2006/relationships/image" Target="../media/image54.svg"/><Relationship Id="rId10" Type="http://schemas.openxmlformats.org/officeDocument/2006/relationships/image" Target="../media/image71.png"/><Relationship Id="rId4" Type="http://schemas.openxmlformats.org/officeDocument/2006/relationships/image" Target="../media/image53.png"/><Relationship Id="rId9" Type="http://schemas.openxmlformats.org/officeDocument/2006/relationships/image" Target="../media/image16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svg"/><Relationship Id="rId3" Type="http://schemas.openxmlformats.org/officeDocument/2006/relationships/image" Target="../media/image36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72.svg"/><Relationship Id="rId5" Type="http://schemas.openxmlformats.org/officeDocument/2006/relationships/image" Target="../media/image54.svg"/><Relationship Id="rId10" Type="http://schemas.openxmlformats.org/officeDocument/2006/relationships/image" Target="../media/image71.png"/><Relationship Id="rId4" Type="http://schemas.openxmlformats.org/officeDocument/2006/relationships/image" Target="../media/image53.png"/><Relationship Id="rId9" Type="http://schemas.openxmlformats.org/officeDocument/2006/relationships/image" Target="../media/image16.sv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18.svg"/><Relationship Id="rId12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38.svg"/><Relationship Id="rId5" Type="http://schemas.openxmlformats.org/officeDocument/2006/relationships/image" Target="../media/image36.sv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16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11" Type="http://schemas.openxmlformats.org/officeDocument/2006/relationships/image" Target="../media/image16.svg"/><Relationship Id="rId5" Type="http://schemas.openxmlformats.org/officeDocument/2006/relationships/image" Target="../media/image22.svg"/><Relationship Id="rId15" Type="http://schemas.openxmlformats.org/officeDocument/2006/relationships/image" Target="../media/image46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8A66-3DE1-4867-891F-D230F7227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32" y="2274403"/>
            <a:ext cx="9977535" cy="115459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hakra Petch SemiBold" panose="00000700000000000000" pitchFamily="2" charset="-34"/>
                <a:cs typeface="Chakra Petch SemiBold" panose="00000700000000000000" pitchFamily="2" charset="-34"/>
              </a:rPr>
              <a:t>Quantitative Strategy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EE0DC-6B5A-4374-9B6B-9F2AF30FC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720088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Roboto SemiBold" panose="02000000000000000000" pitchFamily="2" charset="0"/>
                <a:ea typeface="Roboto SemiBold" panose="02000000000000000000" pitchFamily="2" charset="0"/>
              </a:rPr>
              <a:t>Ashwani Anand</a:t>
            </a:r>
            <a:r>
              <a:rPr lang="en-US" sz="2000" dirty="0"/>
              <a:t>, </a:t>
            </a:r>
            <a:r>
              <a:rPr lang="en-US" sz="1800" dirty="0"/>
              <a:t>Satya Prakash Nayak, </a:t>
            </a:r>
            <a:r>
              <a:rPr lang="en-US" sz="1800" dirty="0" err="1"/>
              <a:t>Ritam</a:t>
            </a:r>
            <a:r>
              <a:rPr lang="en-US" sz="1800" dirty="0"/>
              <a:t> Raha, Irmak </a:t>
            </a:r>
            <a:r>
              <a:rPr lang="en-US" sz="1800" dirty="0" err="1"/>
              <a:t>Saglam</a:t>
            </a:r>
            <a:r>
              <a:rPr lang="en-US" sz="1800" dirty="0"/>
              <a:t>, Anne-Kathrin Schmuck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26877-E3B1-4DBB-B047-9245DAEEDD77}"/>
              </a:ext>
            </a:extLst>
          </p:cNvPr>
          <p:cNvSpPr txBox="1"/>
          <p:nvPr/>
        </p:nvSpPr>
        <p:spPr>
          <a:xfrm>
            <a:off x="7057747" y="1251750"/>
            <a:ext cx="374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A5411B"/>
                </a:solidFill>
              </a:rPr>
              <a:t>ATVA’25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5A7A7-0FAD-4DC2-9E97-9D1ED3686887}"/>
              </a:ext>
            </a:extLst>
          </p:cNvPr>
          <p:cNvSpPr txBox="1"/>
          <p:nvPr/>
        </p:nvSpPr>
        <p:spPr>
          <a:xfrm>
            <a:off x="1426341" y="12517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5411B"/>
                </a:solidFill>
              </a:rPr>
              <a:t>MPI-SWS, Germany</a:t>
            </a:r>
          </a:p>
        </p:txBody>
      </p:sp>
    </p:spTree>
    <p:extLst>
      <p:ext uri="{BB962C8B-B14F-4D97-AF65-F5344CB8AC3E}">
        <p14:creationId xmlns:p14="http://schemas.microsoft.com/office/powerpoint/2010/main" val="249977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9A9E495-44BC-4882-BF39-DA8D69DA3CAC}"/>
              </a:ext>
            </a:extLst>
          </p:cNvPr>
          <p:cNvSpPr txBox="1"/>
          <p:nvPr/>
        </p:nvSpPr>
        <p:spPr>
          <a:xfrm>
            <a:off x="1698710" y="1625311"/>
            <a:ext cx="16517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EDEF0D-7DCE-4788-9A3A-9992A734BAF4}"/>
              </a:ext>
            </a:extLst>
          </p:cNvPr>
          <p:cNvSpPr/>
          <p:nvPr/>
        </p:nvSpPr>
        <p:spPr>
          <a:xfrm>
            <a:off x="-24538" y="-3734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7DD2527C-3ABE-463C-901D-47B53363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78758" y="3358994"/>
            <a:ext cx="3286655" cy="556769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F5D2F8A0-202F-4538-B642-0C2553E13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9326" y="5940168"/>
            <a:ext cx="5657526" cy="192142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249674E6-1D28-496C-9884-3C011A80B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236070">
            <a:off x="-1603429" y="-1203310"/>
            <a:ext cx="2886075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5F56-87A6-404C-8B46-E2F813F6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2209" y="1625311"/>
            <a:ext cx="4079461" cy="444722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/>
              <a:t>Mean-payoff</a:t>
            </a:r>
          </a:p>
          <a:p>
            <a:pPr lvl="1"/>
            <a:r>
              <a:rPr lang="en-US" dirty="0"/>
              <a:t>Equivalence of MP and Energy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1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85BF2E80-A0E3-49B8-8507-743A8F27C2CB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BDBE9C62-4A55-4F0A-8BC4-3439C666F0B3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547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9A9E495-44BC-4882-BF39-DA8D69DA3CAC}"/>
              </a:ext>
            </a:extLst>
          </p:cNvPr>
          <p:cNvSpPr txBox="1"/>
          <p:nvPr/>
        </p:nvSpPr>
        <p:spPr>
          <a:xfrm>
            <a:off x="1698710" y="3559001"/>
            <a:ext cx="16517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EDEF0D-7DCE-4788-9A3A-9992A734BAF4}"/>
              </a:ext>
            </a:extLst>
          </p:cNvPr>
          <p:cNvSpPr/>
          <p:nvPr/>
        </p:nvSpPr>
        <p:spPr>
          <a:xfrm>
            <a:off x="-24538" y="-3734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38C66DC2-0962-43A5-BCAC-7AEBD4B30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78758" y="3358994"/>
            <a:ext cx="3286655" cy="556769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C34D2B6-645D-49C6-B939-032DEE2E3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9326" y="5940168"/>
            <a:ext cx="5657526" cy="192142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EBB2357-2144-42BB-8F25-47669B9732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236070">
            <a:off x="-1603429" y="-1203310"/>
            <a:ext cx="2886075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5F56-87A6-404C-8B46-E2F813F6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2209" y="1625311"/>
            <a:ext cx="4079461" cy="444722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/>
              <a:t>Mean-payoff</a:t>
            </a:r>
          </a:p>
          <a:p>
            <a:pPr lvl="1"/>
            <a:r>
              <a:rPr lang="en-US" dirty="0"/>
              <a:t>Equivalence of MP and Energy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bg1">
                      <a:lumMod val="10000"/>
                      <a:lumOff val="9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1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85BF2E80-A0E3-49B8-8507-743A8F27C2CB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DD57BC5B-9B9D-4047-A5B9-AE9DC0134F04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32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9A9E495-44BC-4882-BF39-DA8D69DA3CAC}"/>
              </a:ext>
            </a:extLst>
          </p:cNvPr>
          <p:cNvSpPr txBox="1"/>
          <p:nvPr/>
        </p:nvSpPr>
        <p:spPr>
          <a:xfrm>
            <a:off x="1698710" y="302454"/>
            <a:ext cx="16517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EDEF0D-7DCE-4788-9A3A-9992A734BAF4}"/>
              </a:ext>
            </a:extLst>
          </p:cNvPr>
          <p:cNvSpPr/>
          <p:nvPr/>
        </p:nvSpPr>
        <p:spPr>
          <a:xfrm>
            <a:off x="-24538" y="-3734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A246BA21-5129-4C7A-8EB4-EEB85A807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78758" y="3358994"/>
            <a:ext cx="3286655" cy="556769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7099B318-569A-4644-BD48-2200609EA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9326" y="5940168"/>
            <a:ext cx="5657526" cy="192142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8E3902F7-CF78-4EEB-BD98-00E8D4F1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236070">
            <a:off x="-1603429" y="-1203310"/>
            <a:ext cx="2886075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5F56-87A6-404C-8B46-E2F813F6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2209" y="1625311"/>
            <a:ext cx="4079461" cy="444722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/>
              <a:t>Mean-payoff</a:t>
            </a:r>
          </a:p>
          <a:p>
            <a:pPr lvl="1"/>
            <a:r>
              <a:rPr lang="en-US" dirty="0"/>
              <a:t>Equivalence of MP and Energy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10000"/>
                      <a:lumOff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bg1">
                      <a:lumMod val="10000"/>
                      <a:lumOff val="9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bg1">
                      <a:lumMod val="10000"/>
                      <a:lumOff val="9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1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85BF2E80-A0E3-49B8-8507-743A8F27C2CB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808B0BED-E94B-46E5-A38A-B274CD76F4A1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971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9A9E495-44BC-4882-BF39-DA8D69DA3CAC}"/>
              </a:ext>
            </a:extLst>
          </p:cNvPr>
          <p:cNvSpPr txBox="1"/>
          <p:nvPr/>
        </p:nvSpPr>
        <p:spPr>
          <a:xfrm>
            <a:off x="1698710" y="-931685"/>
            <a:ext cx="16517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EDEF0D-7DCE-4788-9A3A-9992A734BAF4}"/>
              </a:ext>
            </a:extLst>
          </p:cNvPr>
          <p:cNvSpPr/>
          <p:nvPr/>
        </p:nvSpPr>
        <p:spPr>
          <a:xfrm>
            <a:off x="-24538" y="-3734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AFB75D1A-51A8-452B-BEC6-DF338226E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78758" y="3358994"/>
            <a:ext cx="3286655" cy="556769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8F314BD4-1384-4D1C-ACB0-2A6239D63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9326" y="5940168"/>
            <a:ext cx="5657526" cy="192142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C5FAA9AD-BC2E-489F-B169-D72089AA8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236070">
            <a:off x="-1603429" y="-1203310"/>
            <a:ext cx="2886075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5F56-87A6-404C-8B46-E2F813F6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2209" y="1625311"/>
            <a:ext cx="4079461" cy="444722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/>
              <a:t>Mean-payoff</a:t>
            </a:r>
          </a:p>
          <a:p>
            <a:pPr lvl="1"/>
            <a:r>
              <a:rPr lang="en-US" dirty="0"/>
              <a:t>Equivalence of MP and Energy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bg1">
                      <a:lumMod val="10000"/>
                      <a:lumOff val="9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1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85BF2E80-A0E3-49B8-8507-743A8F27C2CB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7D5378DC-2127-4F3B-AB51-375DC2A256E5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612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9A9E495-44BC-4882-BF39-DA8D69DA3CAC}"/>
              </a:ext>
            </a:extLst>
          </p:cNvPr>
          <p:cNvSpPr txBox="1"/>
          <p:nvPr/>
        </p:nvSpPr>
        <p:spPr>
          <a:xfrm>
            <a:off x="1698710" y="2900980"/>
            <a:ext cx="16517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EDEF0D-7DCE-4788-9A3A-9992A734BAF4}"/>
              </a:ext>
            </a:extLst>
          </p:cNvPr>
          <p:cNvSpPr/>
          <p:nvPr/>
        </p:nvSpPr>
        <p:spPr>
          <a:xfrm>
            <a:off x="-24538" y="37957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CAD53396-E3DB-4244-8A4C-FBCCBD8AC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78758" y="3358994"/>
            <a:ext cx="3286655" cy="556769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8E7B68A-3C79-4F4E-8B5A-332346199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9326" y="5940168"/>
            <a:ext cx="5657526" cy="192142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8D8C4F9C-CE55-4C73-A25A-AE64FC237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236070">
            <a:off x="-1603429" y="-1203310"/>
            <a:ext cx="2886075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5F56-87A6-404C-8B46-E2F813F6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2209" y="1625311"/>
            <a:ext cx="4079461" cy="444722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/>
              <a:t>Mean-payoff</a:t>
            </a:r>
          </a:p>
          <a:p>
            <a:pPr lvl="1"/>
            <a:r>
              <a:rPr lang="en-US" dirty="0"/>
              <a:t>Equivalence of MP and Energy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bg1">
                      <a:lumMod val="10000"/>
                      <a:lumOff val="9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1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85BF2E80-A0E3-49B8-8507-743A8F27C2CB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7DE8439C-D24D-42AC-9FDA-D9C94580F02C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18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457C3E9-3308-40CB-B70D-CDEA7EA38ED2}"/>
              </a:ext>
            </a:extLst>
          </p:cNvPr>
          <p:cNvSpPr txBox="1"/>
          <p:nvPr/>
        </p:nvSpPr>
        <p:spPr>
          <a:xfrm>
            <a:off x="1076716" y="2007110"/>
            <a:ext cx="407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Observe current energy before choosing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C7B1F1-B077-4561-A701-734E4940CE19}"/>
                  </a:ext>
                </a:extLst>
              </p:cNvPr>
              <p:cNvSpPr txBox="1"/>
              <p:nvPr/>
            </p:nvSpPr>
            <p:spPr>
              <a:xfrm>
                <a:off x="1885910" y="3189669"/>
                <a:ext cx="19250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C7B1F1-B077-4561-A701-734E4940C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10" y="3189669"/>
                <a:ext cx="1925014" cy="369332"/>
              </a:xfrm>
              <a:prstGeom prst="rect">
                <a:avLst/>
              </a:prstGeom>
              <a:blipFill>
                <a:blip r:embed="rId5"/>
                <a:stretch>
                  <a:fillRect l="-3165" r="-63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A2BA8D-2889-4407-A571-75C88E4817D9}"/>
                  </a:ext>
                </a:extLst>
              </p:cNvPr>
              <p:cNvSpPr txBox="1"/>
              <p:nvPr/>
            </p:nvSpPr>
            <p:spPr>
              <a:xfrm>
                <a:off x="2364422" y="4077151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2A2BA8D-2889-4407-A571-75C88E481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422" y="4077151"/>
                <a:ext cx="1446502" cy="276999"/>
              </a:xfrm>
              <a:prstGeom prst="rect">
                <a:avLst/>
              </a:prstGeom>
              <a:blipFill>
                <a:blip r:embed="rId6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7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8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9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73751B3-27BA-4F62-892A-CDACD444EFB5}"/>
                  </a:ext>
                </a:extLst>
              </p:cNvPr>
              <p:cNvSpPr txBox="1"/>
              <p:nvPr/>
            </p:nvSpPr>
            <p:spPr>
              <a:xfrm>
                <a:off x="2478191" y="4896293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73751B3-27BA-4F62-892A-CDACD444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91" y="4896293"/>
                <a:ext cx="1665551" cy="276999"/>
              </a:xfrm>
              <a:prstGeom prst="rect">
                <a:avLst/>
              </a:prstGeom>
              <a:blipFill>
                <a:blip r:embed="rId11"/>
                <a:stretch>
                  <a:fillRect r="-3663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F224B3-0C74-4DED-92DF-A903C6703843}"/>
                  </a:ext>
                </a:extLst>
              </p:cNvPr>
              <p:cNvSpPr txBox="1"/>
              <p:nvPr/>
            </p:nvSpPr>
            <p:spPr>
              <a:xfrm>
                <a:off x="2478191" y="3667580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F224B3-0C74-4DED-92DF-A903C6703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91" y="3667580"/>
                <a:ext cx="1091571" cy="276999"/>
              </a:xfrm>
              <a:prstGeom prst="rect">
                <a:avLst/>
              </a:prstGeom>
              <a:blipFill>
                <a:blip r:embed="rId12"/>
                <a:stretch>
                  <a:fillRect r="-335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C3C2A8-932D-47D8-A40E-FA5E065A87F1}"/>
                  </a:ext>
                </a:extLst>
              </p:cNvPr>
              <p:cNvSpPr txBox="1"/>
              <p:nvPr/>
            </p:nvSpPr>
            <p:spPr>
              <a:xfrm>
                <a:off x="2424851" y="5305865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C3C2A8-932D-47D8-A40E-FA5E065A8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851" y="5305865"/>
                <a:ext cx="1929771" cy="276999"/>
              </a:xfrm>
              <a:prstGeom prst="rect">
                <a:avLst/>
              </a:prstGeom>
              <a:blipFill>
                <a:blip r:embed="rId13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294FAB-1C57-4546-AED5-35E5D1FC2D0A}"/>
                  </a:ext>
                </a:extLst>
              </p:cNvPr>
              <p:cNvSpPr txBox="1"/>
              <p:nvPr/>
            </p:nvSpPr>
            <p:spPr>
              <a:xfrm>
                <a:off x="2369310" y="448672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294FAB-1C57-4546-AED5-35E5D1FC2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10" y="4486722"/>
                <a:ext cx="1665551" cy="276999"/>
              </a:xfrm>
              <a:prstGeom prst="rect">
                <a:avLst/>
              </a:prstGeom>
              <a:blipFill>
                <a:blip r:embed="rId14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Graphic 58">
            <a:extLst>
              <a:ext uri="{FF2B5EF4-FFF2-40B4-BE49-F238E27FC236}">
                <a16:creationId xmlns:a16="http://schemas.microsoft.com/office/drawing/2014/main" id="{7763DE24-0B6B-4626-9D83-027914EC82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695" y="4871528"/>
            <a:ext cx="1085850" cy="1038225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DBCB2686-70A0-4291-8348-2518574174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43195" y="6027992"/>
            <a:ext cx="914400" cy="1419225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A07DA424-687C-43C8-9A93-9CC4AC22DC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600000" flipH="1">
            <a:off x="-2752374" y="-239239"/>
            <a:ext cx="7667625" cy="5953125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E87EB0A6-44F0-4D2A-ACF7-4C921C7C15AF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76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8" grpId="0"/>
      <p:bldP spid="53" grpId="0"/>
      <p:bldP spid="54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3691D23A-EAFF-4FD7-B7A4-2CA45D702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44442" y="1585146"/>
            <a:ext cx="1109358" cy="1024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4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5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6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7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F23E557-7344-45B7-8251-EB4E35825229}"/>
              </a:ext>
            </a:extLst>
          </p:cNvPr>
          <p:cNvSpPr txBox="1"/>
          <p:nvPr/>
        </p:nvSpPr>
        <p:spPr>
          <a:xfrm>
            <a:off x="1200411" y="2221393"/>
            <a:ext cx="4264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Every finite memory strategy prevents arbitrary total weight drop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799471-AAD4-4853-B28D-93B24A45C51A}"/>
              </a:ext>
            </a:extLst>
          </p:cNvPr>
          <p:cNvSpPr txBox="1"/>
          <p:nvPr/>
        </p:nvSpPr>
        <p:spPr>
          <a:xfrm>
            <a:off x="1200411" y="4079783"/>
            <a:ext cx="4264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any starting counter value greater than </a:t>
            </a:r>
            <a:r>
              <a:rPr lang="en-US" sz="2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nW</a:t>
            </a:r>
            <a:r>
              <a:rPr lang="en-US" sz="2800" dirty="0"/>
              <a:t> , disable edges that bring the counter below 0</a:t>
            </a:r>
            <a:endParaRPr lang="en-US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23472168-A1EA-4939-AE3E-F30475E17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-363801" y="5205927"/>
            <a:ext cx="2590800" cy="227647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77EAD65-91A4-437C-BD72-C957D0BF1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237823">
            <a:off x="-3830842" y="-574547"/>
            <a:ext cx="5553075" cy="4933950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F0136083-FF71-4C02-968D-FA0BE8C05AAD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618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3596046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372968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89610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5541120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4024861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227540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4914038-5EBD-4D57-966C-24F00318B813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itle 1">
            <a:extLst>
              <a:ext uri="{FF2B5EF4-FFF2-40B4-BE49-F238E27FC236}">
                <a16:creationId xmlns:a16="http://schemas.microsoft.com/office/drawing/2014/main" id="{BF75C918-52A6-4FF0-93F3-40F0975F3AA0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263389F0-0198-41C0-BCCB-43C49F162BA8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932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3596046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372968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89610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5541120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360134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227540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4914038-5EBD-4D57-966C-24F00318B813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28057808-5F74-475B-A456-D9D3BA06F46E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1D503BDD-725B-4EB5-8402-2F8A31DAC161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7578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3596046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372968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89610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360134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227540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4914038-5EBD-4D57-966C-24F00318B813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220F7CDC-4D12-47DD-9307-5C701C432BD0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3A6ADFFB-A45F-4ACE-A278-609537102767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1015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>
            <a:extLst>
              <a:ext uri="{FF2B5EF4-FFF2-40B4-BE49-F238E27FC236}">
                <a16:creationId xmlns:a16="http://schemas.microsoft.com/office/drawing/2014/main" id="{A8FDB7E3-5A9C-4980-9166-51A650818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40"/>
            <a:ext cx="12192000" cy="73456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519A04E-5BDF-4D4E-AC5D-FF3FEB066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22" y="3277099"/>
            <a:ext cx="10832178" cy="340895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3692DEE-07E5-44A4-A9E0-D3ABFA20B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089" y="0"/>
            <a:ext cx="10131271" cy="436473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>
                <a:extLst>
                  <a:ext uri="{FF2B5EF4-FFF2-40B4-BE49-F238E27FC236}">
                    <a16:creationId xmlns:a16="http://schemas.microsoft.com/office/drawing/2014/main" id="{4E005951-65DD-4D89-8262-BA2B0268B0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4687564"/>
                  </p:ext>
                </p:extLst>
              </p:nvPr>
            </p:nvGraphicFramePr>
            <p:xfrm>
              <a:off x="1148090" y="3343306"/>
              <a:ext cx="671831" cy="570979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671831" cy="570979"/>
                    </a:xfrm>
                    <a:prstGeom prst="rect">
                      <a:avLst/>
                    </a:prstGeom>
                    <a:effectLst>
                      <a:outerShdw blurRad="127000" dist="50800" dir="3600000" algn="ctr" rotWithShape="0">
                        <a:srgbClr val="000000">
                          <a:alpha val="40000"/>
                        </a:srgbClr>
                      </a:outerShdw>
                    </a:effectLst>
                  </am3d:spPr>
                  <am3d:camera>
                    <am3d:pos x="0" y="0" z="683622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4617" d="1000000"/>
                    <am3d:preTrans dx="-246989" dy="-7959846" dz="3019371"/>
                    <am3d:scale>
                      <am3d:sx n="1000000" d="1000000"/>
                      <am3d:sy n="1000000" d="1000000"/>
                      <am3d:sz n="1000000" d="1000000"/>
                    </am3d:scale>
                    <am3d:rot ax="5638258" ay="130822" az="9076742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0852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>
                <a:extLst>
                  <a:ext uri="{FF2B5EF4-FFF2-40B4-BE49-F238E27FC236}">
                    <a16:creationId xmlns:a16="http://schemas.microsoft.com/office/drawing/2014/main" id="{4E005951-65DD-4D89-8262-BA2B0268B0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8090" y="3343306"/>
                <a:ext cx="671831" cy="570979"/>
              </a:xfrm>
              <a:prstGeom prst="rect">
                <a:avLst/>
              </a:prstGeom>
              <a:effectLst>
                <a:outerShdw blurRad="127000" dist="50800" dir="3600000" algn="ctr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F93C73F-448A-4DAF-ACF3-D28E19B7AAF2}"/>
              </a:ext>
            </a:extLst>
          </p:cNvPr>
          <p:cNvCxnSpPr>
            <a:cxnSpLocks/>
          </p:cNvCxnSpPr>
          <p:nvPr/>
        </p:nvCxnSpPr>
        <p:spPr>
          <a:xfrm>
            <a:off x="1480457" y="35995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0D25B3-7583-42C8-9F5E-CB806143AF95}"/>
              </a:ext>
            </a:extLst>
          </p:cNvPr>
          <p:cNvGrpSpPr/>
          <p:nvPr/>
        </p:nvGrpSpPr>
        <p:grpSpPr>
          <a:xfrm>
            <a:off x="6793796" y="-511056"/>
            <a:ext cx="1421504" cy="1049652"/>
            <a:chOff x="6793796" y="-511056"/>
            <a:chExt cx="1421504" cy="104965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B168A3-9504-450D-956E-ED11C7D77957}"/>
                </a:ext>
              </a:extLst>
            </p:cNvPr>
            <p:cNvSpPr/>
            <p:nvPr/>
          </p:nvSpPr>
          <p:spPr>
            <a:xfrm rot="7058358" flipV="1">
              <a:off x="6704464" y="-220726"/>
              <a:ext cx="401994" cy="223330"/>
            </a:xfrm>
            <a:custGeom>
              <a:avLst/>
              <a:gdLst>
                <a:gd name="connsiteX0" fmla="*/ 0 w 401994"/>
                <a:gd name="connsiteY0" fmla="*/ 223330 h 223330"/>
                <a:gd name="connsiteX1" fmla="*/ 290329 w 401994"/>
                <a:gd name="connsiteY1" fmla="*/ 223330 h 223330"/>
                <a:gd name="connsiteX2" fmla="*/ 401994 w 401994"/>
                <a:gd name="connsiteY2" fmla="*/ 111665 h 223330"/>
                <a:gd name="connsiteX3" fmla="*/ 290329 w 401994"/>
                <a:gd name="connsiteY3" fmla="*/ 0 h 223330"/>
                <a:gd name="connsiteX4" fmla="*/ 178664 w 401994"/>
                <a:gd name="connsiteY4" fmla="*/ 111665 h 223330"/>
                <a:gd name="connsiteX5" fmla="*/ 178664 w 401994"/>
                <a:gd name="connsiteY5" fmla="*/ 127617 h 2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994" h="223330">
                  <a:moveTo>
                    <a:pt x="0" y="223330"/>
                  </a:moveTo>
                  <a:lnTo>
                    <a:pt x="290329" y="223330"/>
                  </a:lnTo>
                  <a:cubicBezTo>
                    <a:pt x="351999" y="223330"/>
                    <a:pt x="401994" y="173336"/>
                    <a:pt x="401994" y="111665"/>
                  </a:cubicBezTo>
                  <a:cubicBezTo>
                    <a:pt x="401994" y="49994"/>
                    <a:pt x="351999" y="0"/>
                    <a:pt x="290329" y="0"/>
                  </a:cubicBezTo>
                  <a:cubicBezTo>
                    <a:pt x="228658" y="0"/>
                    <a:pt x="178664" y="49994"/>
                    <a:pt x="178664" y="111665"/>
                  </a:cubicBezTo>
                  <a:lnTo>
                    <a:pt x="178664" y="127617"/>
                  </a:lnTo>
                </a:path>
              </a:pathLst>
            </a:custGeom>
            <a:noFill/>
            <a:ln w="66675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F777D71-F886-499A-BDEB-334679DDCF0A}"/>
                </a:ext>
              </a:extLst>
            </p:cNvPr>
            <p:cNvSpPr/>
            <p:nvPr/>
          </p:nvSpPr>
          <p:spPr>
            <a:xfrm rot="3600000" flipV="1">
              <a:off x="7656975" y="-265393"/>
              <a:ext cx="803988" cy="312662"/>
            </a:xfrm>
            <a:custGeom>
              <a:avLst/>
              <a:gdLst>
                <a:gd name="connsiteX0" fmla="*/ 0 w 803988"/>
                <a:gd name="connsiteY0" fmla="*/ 0 h 312662"/>
                <a:gd name="connsiteX1" fmla="*/ 647657 w 803988"/>
                <a:gd name="connsiteY1" fmla="*/ 0 h 312662"/>
                <a:gd name="connsiteX2" fmla="*/ 803988 w 803988"/>
                <a:gd name="connsiteY2" fmla="*/ 156331 h 312662"/>
                <a:gd name="connsiteX3" fmla="*/ 647657 w 803988"/>
                <a:gd name="connsiteY3" fmla="*/ 312662 h 312662"/>
                <a:gd name="connsiteX4" fmla="*/ 491326 w 803988"/>
                <a:gd name="connsiteY4" fmla="*/ 156331 h 312662"/>
                <a:gd name="connsiteX5" fmla="*/ 491326 w 803988"/>
                <a:gd name="connsiteY5" fmla="*/ 133998 h 3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988" h="312662">
                  <a:moveTo>
                    <a:pt x="0" y="0"/>
                  </a:moveTo>
                  <a:lnTo>
                    <a:pt x="647657" y="0"/>
                  </a:lnTo>
                  <a:cubicBezTo>
                    <a:pt x="733996" y="0"/>
                    <a:pt x="803988" y="69992"/>
                    <a:pt x="803988" y="156331"/>
                  </a:cubicBezTo>
                  <a:cubicBezTo>
                    <a:pt x="803988" y="242670"/>
                    <a:pt x="733996" y="312662"/>
                    <a:pt x="647657" y="312662"/>
                  </a:cubicBezTo>
                  <a:cubicBezTo>
                    <a:pt x="561318" y="312662"/>
                    <a:pt x="491326" y="242670"/>
                    <a:pt x="491326" y="156331"/>
                  </a:cubicBezTo>
                  <a:lnTo>
                    <a:pt x="491326" y="133998"/>
                  </a:lnTo>
                </a:path>
              </a:pathLst>
            </a:custGeom>
            <a:noFill/>
            <a:ln w="66675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2B571D-BAB0-45EE-A098-5EE35D62CE97}"/>
                </a:ext>
              </a:extLst>
            </p:cNvPr>
            <p:cNvSpPr/>
            <p:nvPr/>
          </p:nvSpPr>
          <p:spPr>
            <a:xfrm rot="7058358" flipV="1">
              <a:off x="6548133" y="-64395"/>
              <a:ext cx="893320" cy="312662"/>
            </a:xfrm>
            <a:custGeom>
              <a:avLst/>
              <a:gdLst>
                <a:gd name="connsiteX0" fmla="*/ 0 w 893320"/>
                <a:gd name="connsiteY0" fmla="*/ 312662 h 312662"/>
                <a:gd name="connsiteX1" fmla="*/ 736989 w 893320"/>
                <a:gd name="connsiteY1" fmla="*/ 312662 h 312662"/>
                <a:gd name="connsiteX2" fmla="*/ 893320 w 893320"/>
                <a:gd name="connsiteY2" fmla="*/ 156331 h 312662"/>
                <a:gd name="connsiteX3" fmla="*/ 736989 w 893320"/>
                <a:gd name="connsiteY3" fmla="*/ 0 h 312662"/>
                <a:gd name="connsiteX4" fmla="*/ 580658 w 893320"/>
                <a:gd name="connsiteY4" fmla="*/ 156331 h 312662"/>
                <a:gd name="connsiteX5" fmla="*/ 580658 w 893320"/>
                <a:gd name="connsiteY5" fmla="*/ 178664 h 3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320" h="312662">
                  <a:moveTo>
                    <a:pt x="0" y="312662"/>
                  </a:moveTo>
                  <a:lnTo>
                    <a:pt x="736989" y="312662"/>
                  </a:lnTo>
                  <a:cubicBezTo>
                    <a:pt x="823328" y="312662"/>
                    <a:pt x="893320" y="242670"/>
                    <a:pt x="893320" y="156331"/>
                  </a:cubicBezTo>
                  <a:cubicBezTo>
                    <a:pt x="893320" y="69992"/>
                    <a:pt x="823328" y="0"/>
                    <a:pt x="736989" y="0"/>
                  </a:cubicBezTo>
                  <a:cubicBezTo>
                    <a:pt x="650650" y="0"/>
                    <a:pt x="580658" y="69992"/>
                    <a:pt x="580658" y="156331"/>
                  </a:cubicBezTo>
                  <a:lnTo>
                    <a:pt x="580658" y="178664"/>
                  </a:lnTo>
                </a:path>
              </a:pathLst>
            </a:custGeom>
            <a:noFill/>
            <a:ln w="66675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16AC8345-9D1D-459C-B68B-8B8064833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4793" y="3201326"/>
            <a:ext cx="1768194" cy="63718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F2DBDF6-DB49-46E1-BF03-FCD2D72BF4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8089" y="1564362"/>
            <a:ext cx="1672615" cy="129030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9635E0A-C7C5-4000-9BA0-EA55CCBD48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0855" y="4009370"/>
            <a:ext cx="1003569" cy="176819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38FC58-BC07-4E8F-B4CA-094B7B69D9B8}"/>
              </a:ext>
            </a:extLst>
          </p:cNvPr>
          <p:cNvCxnSpPr>
            <a:cxnSpLocks/>
          </p:cNvCxnSpPr>
          <p:nvPr/>
        </p:nvCxnSpPr>
        <p:spPr>
          <a:xfrm flipV="1">
            <a:off x="1662545" y="2347532"/>
            <a:ext cx="682349" cy="853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426BED-44D3-4947-908A-E8E93C1C7CAB}"/>
              </a:ext>
            </a:extLst>
          </p:cNvPr>
          <p:cNvCxnSpPr>
            <a:cxnSpLocks/>
          </p:cNvCxnSpPr>
          <p:nvPr/>
        </p:nvCxnSpPr>
        <p:spPr>
          <a:xfrm>
            <a:off x="2344894" y="2347532"/>
            <a:ext cx="27021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877A38-D3BA-46E8-ABF5-A6340E666428}"/>
              </a:ext>
            </a:extLst>
          </p:cNvPr>
          <p:cNvCxnSpPr>
            <a:cxnSpLocks/>
          </p:cNvCxnSpPr>
          <p:nvPr/>
        </p:nvCxnSpPr>
        <p:spPr>
          <a:xfrm flipV="1">
            <a:off x="3922505" y="3201326"/>
            <a:ext cx="255453" cy="319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4AE099-B67D-4A65-A7AD-BF9A07527F4A}"/>
              </a:ext>
            </a:extLst>
          </p:cNvPr>
          <p:cNvCxnSpPr>
            <a:cxnSpLocks/>
          </p:cNvCxnSpPr>
          <p:nvPr/>
        </p:nvCxnSpPr>
        <p:spPr>
          <a:xfrm>
            <a:off x="4177958" y="3201326"/>
            <a:ext cx="27021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A78390E-D7FC-4CB5-911F-D7C85DEB0BCE}"/>
              </a:ext>
            </a:extLst>
          </p:cNvPr>
          <p:cNvSpPr txBox="1"/>
          <p:nvPr/>
        </p:nvSpPr>
        <p:spPr>
          <a:xfrm>
            <a:off x="5103870" y="216105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A62252-C462-4A93-81C7-9E4810C510E5}"/>
              </a:ext>
            </a:extLst>
          </p:cNvPr>
          <p:cNvSpPr txBox="1"/>
          <p:nvPr/>
        </p:nvSpPr>
        <p:spPr>
          <a:xfrm>
            <a:off x="8497854" y="1550503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Unexplored Resources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010C66-8845-49B4-8A66-0C9CA378C05E}"/>
              </a:ext>
            </a:extLst>
          </p:cNvPr>
          <p:cNvCxnSpPr>
            <a:cxnSpLocks/>
          </p:cNvCxnSpPr>
          <p:nvPr/>
        </p:nvCxnSpPr>
        <p:spPr>
          <a:xfrm flipV="1">
            <a:off x="6534885" y="1712435"/>
            <a:ext cx="255453" cy="319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920D03-994B-465F-9832-7875B708834F}"/>
              </a:ext>
            </a:extLst>
          </p:cNvPr>
          <p:cNvCxnSpPr>
            <a:cxnSpLocks/>
          </p:cNvCxnSpPr>
          <p:nvPr/>
        </p:nvCxnSpPr>
        <p:spPr>
          <a:xfrm>
            <a:off x="6790338" y="1712435"/>
            <a:ext cx="16050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624A8E1-3A47-42D3-A451-69300F319215}"/>
              </a:ext>
            </a:extLst>
          </p:cNvPr>
          <p:cNvSpPr txBox="1"/>
          <p:nvPr/>
        </p:nvSpPr>
        <p:spPr>
          <a:xfrm>
            <a:off x="6994793" y="302327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Solar Farm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2F62A0-BB51-48C2-94B5-B2A311FC2601}"/>
              </a:ext>
            </a:extLst>
          </p:cNvPr>
          <p:cNvCxnSpPr>
            <a:cxnSpLocks/>
          </p:cNvCxnSpPr>
          <p:nvPr/>
        </p:nvCxnSpPr>
        <p:spPr>
          <a:xfrm flipV="1">
            <a:off x="1359822" y="5802683"/>
            <a:ext cx="255453" cy="319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0D8C55-EE80-4DE2-BEE5-8BBC38032D80}"/>
              </a:ext>
            </a:extLst>
          </p:cNvPr>
          <p:cNvCxnSpPr>
            <a:cxnSpLocks/>
          </p:cNvCxnSpPr>
          <p:nvPr/>
        </p:nvCxnSpPr>
        <p:spPr>
          <a:xfrm>
            <a:off x="1615275" y="5802683"/>
            <a:ext cx="27021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03F8EC9-6166-4879-9774-D40BFE61106A}"/>
              </a:ext>
            </a:extLst>
          </p:cNvPr>
          <p:cNvSpPr txBox="1"/>
          <p:nvPr/>
        </p:nvSpPr>
        <p:spPr>
          <a:xfrm>
            <a:off x="4432110" y="5624632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Canyon</a:t>
            </a:r>
          </a:p>
        </p:txBody>
      </p:sp>
      <p:sp>
        <p:nvSpPr>
          <p:cNvPr id="2" name="VisNum">
            <a:extLst>
              <a:ext uri="{FF2B5EF4-FFF2-40B4-BE49-F238E27FC236}">
                <a16:creationId xmlns:a16="http://schemas.microsoft.com/office/drawing/2014/main" id="{89077561-39BD-4226-BE71-3DAA26DA68CD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918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6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3596046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372968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89610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360134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227540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4914038-5EBD-4D57-966C-24F00318B813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64A44FD0-4818-4EAB-9967-412896785556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FAD39CFC-434B-4C54-B6B1-DD972B7A6DAF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4539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3596046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372968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89610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236930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227540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4914038-5EBD-4D57-966C-24F00318B813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EDE6199C-F322-49F3-A198-67C7445C60D7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8BA93A2E-C935-44D3-AED8-7484C7FF7588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6754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3596046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372968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89610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236930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227540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4914038-5EBD-4D57-966C-24F00318B813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CD8D169D-245E-4891-8BDC-DFA6C894536F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1A3C3658-D509-4245-8D84-94E5C981D8D3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535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2749025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372968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89610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236930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-207918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4914038-5EBD-4D57-966C-24F00318B813}"/>
              </a:ext>
            </a:extLst>
          </p:cNvPr>
          <p:cNvCxnSpPr>
            <a:cxnSpLocks/>
          </p:cNvCxnSpPr>
          <p:nvPr/>
        </p:nvCxnSpPr>
        <p:spPr>
          <a:xfrm flipV="1">
            <a:off x="6575282" y="1114490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392964A6-7061-484A-B513-84215F23D354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8D7F62B9-3065-47C6-9521-AC714FB9E8AA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78310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2749025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123672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89610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236930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-207918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C24BF91-280A-4486-A86A-7F0D21AC164E}"/>
              </a:ext>
            </a:extLst>
          </p:cNvPr>
          <p:cNvCxnSpPr>
            <a:cxnSpLocks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>
            <a:extLst>
              <a:ext uri="{FF2B5EF4-FFF2-40B4-BE49-F238E27FC236}">
                <a16:creationId xmlns:a16="http://schemas.microsoft.com/office/drawing/2014/main" id="{348AFFDB-4401-4939-8A5E-B7651C952116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FBAFFB69-61E1-4257-9B79-60897D8A31E4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62558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2749025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123672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5491654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236930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-207918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BBDD78-77C9-4EE5-AC69-5DA045554978}"/>
              </a:ext>
            </a:extLst>
          </p:cNvPr>
          <p:cNvCxnSpPr>
            <a:cxnSpLocks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>
            <a:extLst>
              <a:ext uri="{FF2B5EF4-FFF2-40B4-BE49-F238E27FC236}">
                <a16:creationId xmlns:a16="http://schemas.microsoft.com/office/drawing/2014/main" id="{00C814C9-C6FA-42F4-9208-833C680E0632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D427FE16-C4D9-4B77-9CBC-01A7E970D04F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27675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2749025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123672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-28920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236930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-207918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3AD8A4-1C38-40D5-A76A-D0ED1235D05D}"/>
              </a:ext>
            </a:extLst>
          </p:cNvPr>
          <p:cNvCxnSpPr>
            <a:cxnSpLocks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>
            <a:extLst>
              <a:ext uri="{FF2B5EF4-FFF2-40B4-BE49-F238E27FC236}">
                <a16:creationId xmlns:a16="http://schemas.microsoft.com/office/drawing/2014/main" id="{6AC79755-DFCF-434E-9EA9-E98F4BAB53BE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135A9282-F7DF-4F59-B5D8-9F5A307E031D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6194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1360486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1583814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5596345" y="2749025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2656508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3930216" y="123672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7022978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3434909" y="-195017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6462308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2586059" y="236930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6060932" y="-207918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0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3165288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4949424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6890371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6890369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2133176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9118502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3673855" y="3291812"/>
            <a:ext cx="1065992" cy="1485146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5844893" y="2189514"/>
            <a:ext cx="416405" cy="1674551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5844891" y="3138711"/>
            <a:ext cx="416406" cy="1674550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7488350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7488348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6440884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3763266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2526029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3041441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2432165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3623676" y="385671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5686502" y="238335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2259002" y="417350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6741285" y="5010574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6192058" y="5623690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5348255" y="3712321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7657517" y="2507519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7671842" y="3846502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3141476" y="6033593"/>
            <a:ext cx="707386" cy="61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8854215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34417">
            <a:off x="-2293940" y="-1291205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4878">
            <a:off x="10737571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676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2865444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8C58323-81DB-4C82-9A05-85906938FCC5}"/>
              </a:ext>
            </a:extLst>
          </p:cNvPr>
          <p:cNvSpPr txBox="1"/>
          <p:nvPr/>
        </p:nvSpPr>
        <p:spPr>
          <a:xfrm>
            <a:off x="9052601" y="959564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credit required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86ECE9A-9FF6-4F5E-9E87-45D07BC4F12A}"/>
              </a:ext>
            </a:extLst>
          </p:cNvPr>
          <p:cNvCxnSpPr>
            <a:cxnSpLocks/>
          </p:cNvCxnSpPr>
          <p:nvPr/>
        </p:nvCxnSpPr>
        <p:spPr>
          <a:xfrm flipV="1">
            <a:off x="7345085" y="1121496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907BEFD-6406-4FBD-B6C3-78D0C874F537}"/>
              </a:ext>
            </a:extLst>
          </p:cNvPr>
          <p:cNvSpPr txBox="1"/>
          <p:nvPr/>
        </p:nvSpPr>
        <p:spPr>
          <a:xfrm>
            <a:off x="2357377" y="98549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weight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73E701-CC9B-44E1-A610-D499C356D419}"/>
              </a:ext>
            </a:extLst>
          </p:cNvPr>
          <p:cNvCxnSpPr>
            <a:cxnSpLocks/>
          </p:cNvCxnSpPr>
          <p:nvPr/>
        </p:nvCxnSpPr>
        <p:spPr>
          <a:xfrm flipH="1" flipV="1">
            <a:off x="5261403" y="1145095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E32D3-9069-429C-8677-37A3CC161493}"/>
              </a:ext>
            </a:extLst>
          </p:cNvPr>
          <p:cNvCxnSpPr>
            <a:cxnSpLocks/>
          </p:cNvCxnSpPr>
          <p:nvPr/>
        </p:nvCxnSpPr>
        <p:spPr>
          <a:xfrm flipV="1">
            <a:off x="3656388" y="1166142"/>
            <a:ext cx="1605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8C9657E-120F-400A-98E2-315FF4AE01FE}"/>
              </a:ext>
            </a:extLst>
          </p:cNvPr>
          <p:cNvCxnSpPr>
            <a:cxnSpLocks/>
          </p:cNvCxnSpPr>
          <p:nvPr/>
        </p:nvCxnSpPr>
        <p:spPr>
          <a:xfrm flipV="1">
            <a:off x="6575282" y="1121497"/>
            <a:ext cx="769803" cy="1153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>
            <a:extLst>
              <a:ext uri="{FF2B5EF4-FFF2-40B4-BE49-F238E27FC236}">
                <a16:creationId xmlns:a16="http://schemas.microsoft.com/office/drawing/2014/main" id="{C49BBA41-EAE6-4F4A-965A-FEF5FD410DB4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D667D855-0413-471D-A445-2D5FC0F67348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89419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FDFA62-7BB9-4139-A9A7-09086C2430D3}"/>
              </a:ext>
            </a:extLst>
          </p:cNvPr>
          <p:cNvSpPr/>
          <p:nvPr/>
        </p:nvSpPr>
        <p:spPr>
          <a:xfrm rot="21071716">
            <a:off x="3425261" y="1654198"/>
            <a:ext cx="9080424" cy="6487700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45181B5-8BF1-46E8-B245-1F99B025BB27}"/>
              </a:ext>
            </a:extLst>
          </p:cNvPr>
          <p:cNvSpPr/>
          <p:nvPr/>
        </p:nvSpPr>
        <p:spPr>
          <a:xfrm rot="21096934">
            <a:off x="3648589" y="2017360"/>
            <a:ext cx="8669793" cy="5761379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FADA0C-5CAE-42FB-95D2-7483CFB1FB83}"/>
              </a:ext>
            </a:extLst>
          </p:cNvPr>
          <p:cNvSpPr txBox="1"/>
          <p:nvPr/>
        </p:nvSpPr>
        <p:spPr>
          <a:xfrm>
            <a:off x="7661120" y="2749025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B3659C-F329-4BAA-8325-7D655DACDCD4}"/>
              </a:ext>
            </a:extLst>
          </p:cNvPr>
          <p:cNvSpPr txBox="1"/>
          <p:nvPr/>
        </p:nvSpPr>
        <p:spPr>
          <a:xfrm>
            <a:off x="-591733" y="4654952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52C099-A6AA-4AD6-BFC9-F76043AC96B6}"/>
              </a:ext>
            </a:extLst>
          </p:cNvPr>
          <p:cNvSpPr txBox="1"/>
          <p:nvPr/>
        </p:nvSpPr>
        <p:spPr>
          <a:xfrm>
            <a:off x="5994991" y="123672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9269D0-6F64-46A6-9FF0-7289484721A0}"/>
              </a:ext>
            </a:extLst>
          </p:cNvPr>
          <p:cNvSpPr txBox="1"/>
          <p:nvPr/>
        </p:nvSpPr>
        <p:spPr>
          <a:xfrm>
            <a:off x="9087753" y="4883933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58E677-8FF9-474B-B098-465835E3EBB8}"/>
              </a:ext>
            </a:extLst>
          </p:cNvPr>
          <p:cNvSpPr txBox="1"/>
          <p:nvPr/>
        </p:nvSpPr>
        <p:spPr>
          <a:xfrm>
            <a:off x="5499684" y="-195017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2895AF-D561-486E-B12F-CA6BB3C13E7F}"/>
              </a:ext>
            </a:extLst>
          </p:cNvPr>
          <p:cNvSpPr txBox="1"/>
          <p:nvPr/>
        </p:nvSpPr>
        <p:spPr>
          <a:xfrm>
            <a:off x="8527083" y="4309087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14130E-C7C7-4739-B318-E33FB7EDE2CF}"/>
              </a:ext>
            </a:extLst>
          </p:cNvPr>
          <p:cNvSpPr txBox="1"/>
          <p:nvPr/>
        </p:nvSpPr>
        <p:spPr>
          <a:xfrm>
            <a:off x="4650834" y="2369309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858A843-C1A6-495A-8108-3281A45D60F0}"/>
              </a:ext>
            </a:extLst>
          </p:cNvPr>
          <p:cNvSpPr txBox="1"/>
          <p:nvPr/>
        </p:nvSpPr>
        <p:spPr>
          <a:xfrm>
            <a:off x="8125707" y="-207918"/>
            <a:ext cx="1028700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975" y="365125"/>
            <a:ext cx="10515600" cy="1325563"/>
          </a:xfrm>
        </p:spPr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B6EBBC5-6ABF-4B87-883A-0DD72233249E}"/>
              </a:ext>
            </a:extLst>
          </p:cNvPr>
          <p:cNvGrpSpPr/>
          <p:nvPr/>
        </p:nvGrpSpPr>
        <p:grpSpPr>
          <a:xfrm>
            <a:off x="2064775" y="-14236"/>
            <a:ext cx="12192000" cy="8139565"/>
            <a:chOff x="0" y="-14236"/>
            <a:chExt cx="12192000" cy="813956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406EDCF-75C1-4EA5-9658-E2E1833CDF57}"/>
                </a:ext>
              </a:extLst>
            </p:cNvPr>
            <p:cNvSpPr/>
            <p:nvPr/>
          </p:nvSpPr>
          <p:spPr>
            <a:xfrm>
              <a:off x="0" y="-14236"/>
              <a:ext cx="12192000" cy="6877255"/>
            </a:xfrm>
            <a:custGeom>
              <a:avLst/>
              <a:gdLst>
                <a:gd name="connsiteX0" fmla="*/ 3710516 w 12192000"/>
                <a:gd name="connsiteY0" fmla="*/ 5940948 h 6877255"/>
                <a:gd name="connsiteX1" fmla="*/ 3710516 w 12192000"/>
                <a:gd name="connsiteY1" fmla="*/ 6404992 h 6877255"/>
                <a:gd name="connsiteX2" fmla="*/ 4174560 w 12192000"/>
                <a:gd name="connsiteY2" fmla="*/ 6404992 h 6877255"/>
                <a:gd name="connsiteX3" fmla="*/ 4174560 w 12192000"/>
                <a:gd name="connsiteY3" fmla="*/ 5940948 h 6877255"/>
                <a:gd name="connsiteX4" fmla="*/ 6742983 w 12192000"/>
                <a:gd name="connsiteY4" fmla="*/ 5576248 h 6877255"/>
                <a:gd name="connsiteX5" fmla="*/ 6742983 w 12192000"/>
                <a:gd name="connsiteY5" fmla="*/ 6040292 h 6877255"/>
                <a:gd name="connsiteX6" fmla="*/ 7207027 w 12192000"/>
                <a:gd name="connsiteY6" fmla="*/ 6040292 h 6877255"/>
                <a:gd name="connsiteX7" fmla="*/ 7207027 w 12192000"/>
                <a:gd name="connsiteY7" fmla="*/ 5576248 h 6877255"/>
                <a:gd name="connsiteX8" fmla="*/ 7295910 w 12192000"/>
                <a:gd name="connsiteY8" fmla="*/ 4947572 h 6877255"/>
                <a:gd name="connsiteX9" fmla="*/ 7295910 w 12192000"/>
                <a:gd name="connsiteY9" fmla="*/ 5411616 h 6877255"/>
                <a:gd name="connsiteX10" fmla="*/ 7759954 w 12192000"/>
                <a:gd name="connsiteY10" fmla="*/ 5411616 h 6877255"/>
                <a:gd name="connsiteX11" fmla="*/ 7759954 w 12192000"/>
                <a:gd name="connsiteY11" fmla="*/ 4947572 h 6877255"/>
                <a:gd name="connsiteX12" fmla="*/ 2870284 w 12192000"/>
                <a:gd name="connsiteY12" fmla="*/ 4073948 h 6877255"/>
                <a:gd name="connsiteX13" fmla="*/ 2870284 w 12192000"/>
                <a:gd name="connsiteY13" fmla="*/ 4537992 h 6877255"/>
                <a:gd name="connsiteX14" fmla="*/ 3334328 w 12192000"/>
                <a:gd name="connsiteY14" fmla="*/ 4537992 h 6877255"/>
                <a:gd name="connsiteX15" fmla="*/ 3334328 w 12192000"/>
                <a:gd name="connsiteY15" fmla="*/ 4073948 h 6877255"/>
                <a:gd name="connsiteX16" fmla="*/ 4206850 w 12192000"/>
                <a:gd name="connsiteY16" fmla="*/ 3767325 h 6877255"/>
                <a:gd name="connsiteX17" fmla="*/ 4206850 w 12192000"/>
                <a:gd name="connsiteY17" fmla="*/ 4231369 h 6877255"/>
                <a:gd name="connsiteX18" fmla="*/ 4670894 w 12192000"/>
                <a:gd name="connsiteY18" fmla="*/ 4231369 h 6877255"/>
                <a:gd name="connsiteX19" fmla="*/ 4670894 w 12192000"/>
                <a:gd name="connsiteY19" fmla="*/ 3767325 h 6877255"/>
                <a:gd name="connsiteX20" fmla="*/ 5882381 w 12192000"/>
                <a:gd name="connsiteY20" fmla="*/ 3632817 h 6877255"/>
                <a:gd name="connsiteX21" fmla="*/ 5882381 w 12192000"/>
                <a:gd name="connsiteY21" fmla="*/ 4096861 h 6877255"/>
                <a:gd name="connsiteX22" fmla="*/ 6346425 w 12192000"/>
                <a:gd name="connsiteY22" fmla="*/ 4096861 h 6877255"/>
                <a:gd name="connsiteX23" fmla="*/ 6346425 w 12192000"/>
                <a:gd name="connsiteY23" fmla="*/ 3632817 h 6877255"/>
                <a:gd name="connsiteX24" fmla="*/ 6341744 w 12192000"/>
                <a:gd name="connsiteY24" fmla="*/ 2320116 h 6877255"/>
                <a:gd name="connsiteX25" fmla="*/ 6341744 w 12192000"/>
                <a:gd name="connsiteY25" fmla="*/ 2784160 h 6877255"/>
                <a:gd name="connsiteX26" fmla="*/ 6805788 w 12192000"/>
                <a:gd name="connsiteY26" fmla="*/ 2784160 h 6877255"/>
                <a:gd name="connsiteX27" fmla="*/ 6805788 w 12192000"/>
                <a:gd name="connsiteY27" fmla="*/ 2320116 h 6877255"/>
                <a:gd name="connsiteX28" fmla="*/ 0 w 12192000"/>
                <a:gd name="connsiteY28" fmla="*/ 0 h 6877255"/>
                <a:gd name="connsiteX29" fmla="*/ 12192000 w 12192000"/>
                <a:gd name="connsiteY29" fmla="*/ 0 h 6877255"/>
                <a:gd name="connsiteX30" fmla="*/ 12192000 w 12192000"/>
                <a:gd name="connsiteY30" fmla="*/ 6877255 h 6877255"/>
                <a:gd name="connsiteX31" fmla="*/ 0 w 12192000"/>
                <a:gd name="connsiteY31" fmla="*/ 6877255 h 68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2000" h="6877255">
                  <a:moveTo>
                    <a:pt x="3710516" y="5940948"/>
                  </a:moveTo>
                  <a:lnTo>
                    <a:pt x="3710516" y="6404992"/>
                  </a:lnTo>
                  <a:lnTo>
                    <a:pt x="4174560" y="6404992"/>
                  </a:lnTo>
                  <a:lnTo>
                    <a:pt x="4174560" y="5940948"/>
                  </a:lnTo>
                  <a:close/>
                  <a:moveTo>
                    <a:pt x="6742983" y="5576248"/>
                  </a:moveTo>
                  <a:lnTo>
                    <a:pt x="6742983" y="6040292"/>
                  </a:lnTo>
                  <a:lnTo>
                    <a:pt x="7207027" y="6040292"/>
                  </a:lnTo>
                  <a:lnTo>
                    <a:pt x="7207027" y="5576248"/>
                  </a:lnTo>
                  <a:close/>
                  <a:moveTo>
                    <a:pt x="7295910" y="4947572"/>
                  </a:moveTo>
                  <a:lnTo>
                    <a:pt x="7295910" y="5411616"/>
                  </a:lnTo>
                  <a:lnTo>
                    <a:pt x="7759954" y="5411616"/>
                  </a:lnTo>
                  <a:lnTo>
                    <a:pt x="7759954" y="4947572"/>
                  </a:lnTo>
                  <a:close/>
                  <a:moveTo>
                    <a:pt x="2870284" y="4073948"/>
                  </a:moveTo>
                  <a:lnTo>
                    <a:pt x="2870284" y="4537992"/>
                  </a:lnTo>
                  <a:lnTo>
                    <a:pt x="3334328" y="4537992"/>
                  </a:lnTo>
                  <a:lnTo>
                    <a:pt x="3334328" y="4073948"/>
                  </a:lnTo>
                  <a:close/>
                  <a:moveTo>
                    <a:pt x="4206850" y="3767325"/>
                  </a:moveTo>
                  <a:lnTo>
                    <a:pt x="4206850" y="4231369"/>
                  </a:lnTo>
                  <a:lnTo>
                    <a:pt x="4670894" y="4231369"/>
                  </a:lnTo>
                  <a:lnTo>
                    <a:pt x="4670894" y="3767325"/>
                  </a:lnTo>
                  <a:close/>
                  <a:moveTo>
                    <a:pt x="5882381" y="3632817"/>
                  </a:moveTo>
                  <a:lnTo>
                    <a:pt x="5882381" y="4096861"/>
                  </a:lnTo>
                  <a:lnTo>
                    <a:pt x="6346425" y="4096861"/>
                  </a:lnTo>
                  <a:lnTo>
                    <a:pt x="6346425" y="3632817"/>
                  </a:lnTo>
                  <a:close/>
                  <a:moveTo>
                    <a:pt x="6341744" y="2320116"/>
                  </a:moveTo>
                  <a:lnTo>
                    <a:pt x="6341744" y="2784160"/>
                  </a:lnTo>
                  <a:lnTo>
                    <a:pt x="6805788" y="2784160"/>
                  </a:lnTo>
                  <a:lnTo>
                    <a:pt x="6805788" y="232011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77255"/>
                  </a:lnTo>
                  <a:lnTo>
                    <a:pt x="0" y="6877255"/>
                  </a:lnTo>
                  <a:close/>
                </a:path>
              </a:pathLst>
            </a:custGeom>
            <a:solidFill>
              <a:srgbClr val="A54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F05487-E148-4D72-BBAF-0F994ABBA5EE}"/>
                </a:ext>
              </a:extLst>
            </p:cNvPr>
            <p:cNvSpPr/>
            <p:nvPr/>
          </p:nvSpPr>
          <p:spPr>
            <a:xfrm rot="21071716">
              <a:off x="1355064" y="1637628"/>
              <a:ext cx="9080424" cy="6487701"/>
            </a:xfrm>
            <a:custGeom>
              <a:avLst/>
              <a:gdLst>
                <a:gd name="connsiteX0" fmla="*/ 2221207 w 9080424"/>
                <a:gd name="connsiteY0" fmla="*/ 3942351 h 6487701"/>
                <a:gd name="connsiteX1" fmla="*/ 2150177 w 9080424"/>
                <a:gd name="connsiteY1" fmla="*/ 4400926 h 6487701"/>
                <a:gd name="connsiteX2" fmla="*/ 2608752 w 9080424"/>
                <a:gd name="connsiteY2" fmla="*/ 4471956 h 6487701"/>
                <a:gd name="connsiteX3" fmla="*/ 2679782 w 9080424"/>
                <a:gd name="connsiteY3" fmla="*/ 4013381 h 6487701"/>
                <a:gd name="connsiteX4" fmla="*/ 5273762 w 9080424"/>
                <a:gd name="connsiteY4" fmla="*/ 4046120 h 6487701"/>
                <a:gd name="connsiteX5" fmla="*/ 5202732 w 9080424"/>
                <a:gd name="connsiteY5" fmla="*/ 4504696 h 6487701"/>
                <a:gd name="connsiteX6" fmla="*/ 5661307 w 9080424"/>
                <a:gd name="connsiteY6" fmla="*/ 4575726 h 6487701"/>
                <a:gd name="connsiteX7" fmla="*/ 5732338 w 9080424"/>
                <a:gd name="connsiteY7" fmla="*/ 4117150 h 6487701"/>
                <a:gd name="connsiteX8" fmla="*/ 5916403 w 9080424"/>
                <a:gd name="connsiteY8" fmla="*/ 3509488 h 6487701"/>
                <a:gd name="connsiteX9" fmla="*/ 5845373 w 9080424"/>
                <a:gd name="connsiteY9" fmla="*/ 3968064 h 6487701"/>
                <a:gd name="connsiteX10" fmla="*/ 6303948 w 9080424"/>
                <a:gd name="connsiteY10" fmla="*/ 4039094 h 6487701"/>
                <a:gd name="connsiteX11" fmla="*/ 6374979 w 9080424"/>
                <a:gd name="connsiteY11" fmla="*/ 3580518 h 6487701"/>
                <a:gd name="connsiteX12" fmla="*/ 1676653 w 9080424"/>
                <a:gd name="connsiteY12" fmla="*/ 1968740 h 6487701"/>
                <a:gd name="connsiteX13" fmla="*/ 1605623 w 9080424"/>
                <a:gd name="connsiteY13" fmla="*/ 2427315 h 6487701"/>
                <a:gd name="connsiteX14" fmla="*/ 2064199 w 9080424"/>
                <a:gd name="connsiteY14" fmla="*/ 2498345 h 6487701"/>
                <a:gd name="connsiteX15" fmla="*/ 2135229 w 9080424"/>
                <a:gd name="connsiteY15" fmla="*/ 2039770 h 6487701"/>
                <a:gd name="connsiteX16" fmla="*/ 3044403 w 9080424"/>
                <a:gd name="connsiteY16" fmla="*/ 1870315 h 6487701"/>
                <a:gd name="connsiteX17" fmla="*/ 2973373 w 9080424"/>
                <a:gd name="connsiteY17" fmla="*/ 2328890 h 6487701"/>
                <a:gd name="connsiteX18" fmla="*/ 3431948 w 9080424"/>
                <a:gd name="connsiteY18" fmla="*/ 2399920 h 6487701"/>
                <a:gd name="connsiteX19" fmla="*/ 3502978 w 9080424"/>
                <a:gd name="connsiteY19" fmla="*/ 1941345 h 6487701"/>
                <a:gd name="connsiteX20" fmla="*/ 4720778 w 9080424"/>
                <a:gd name="connsiteY20" fmla="*/ 1993861 h 6487701"/>
                <a:gd name="connsiteX21" fmla="*/ 4649748 w 9080424"/>
                <a:gd name="connsiteY21" fmla="*/ 2452437 h 6487701"/>
                <a:gd name="connsiteX22" fmla="*/ 5108323 w 9080424"/>
                <a:gd name="connsiteY22" fmla="*/ 2523467 h 6487701"/>
                <a:gd name="connsiteX23" fmla="*/ 5179353 w 9080424"/>
                <a:gd name="connsiteY23" fmla="*/ 2064891 h 6487701"/>
                <a:gd name="connsiteX24" fmla="*/ 5375659 w 9080424"/>
                <a:gd name="connsiteY24" fmla="*/ 766943 h 6487701"/>
                <a:gd name="connsiteX25" fmla="*/ 5304629 w 9080424"/>
                <a:gd name="connsiteY25" fmla="*/ 1225518 h 6487701"/>
                <a:gd name="connsiteX26" fmla="*/ 5763205 w 9080424"/>
                <a:gd name="connsiteY26" fmla="*/ 1296548 h 6487701"/>
                <a:gd name="connsiteX27" fmla="*/ 5834235 w 9080424"/>
                <a:gd name="connsiteY27" fmla="*/ 837973 h 6487701"/>
                <a:gd name="connsiteX28" fmla="*/ 5457471 w 9080424"/>
                <a:gd name="connsiteY28" fmla="*/ 100960 h 6487701"/>
                <a:gd name="connsiteX29" fmla="*/ 7828743 w 9080424"/>
                <a:gd name="connsiteY29" fmla="*/ 1035499 h 6487701"/>
                <a:gd name="connsiteX30" fmla="*/ 7855609 w 9080424"/>
                <a:gd name="connsiteY30" fmla="*/ 5784559 h 6487701"/>
                <a:gd name="connsiteX31" fmla="*/ 1225163 w 9080424"/>
                <a:gd name="connsiteY31" fmla="*/ 5398658 h 6487701"/>
                <a:gd name="connsiteX32" fmla="*/ 1251638 w 9080424"/>
                <a:gd name="connsiteY32" fmla="*/ 742214 h 6487701"/>
                <a:gd name="connsiteX33" fmla="*/ 5457471 w 9080424"/>
                <a:gd name="connsiteY33" fmla="*/ 100960 h 64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080424" h="6487701">
                  <a:moveTo>
                    <a:pt x="2221207" y="3942351"/>
                  </a:moveTo>
                  <a:lnTo>
                    <a:pt x="2150177" y="4400926"/>
                  </a:lnTo>
                  <a:lnTo>
                    <a:pt x="2608752" y="4471956"/>
                  </a:lnTo>
                  <a:lnTo>
                    <a:pt x="2679782" y="4013381"/>
                  </a:lnTo>
                  <a:close/>
                  <a:moveTo>
                    <a:pt x="5273762" y="4046120"/>
                  </a:moveTo>
                  <a:lnTo>
                    <a:pt x="5202732" y="4504696"/>
                  </a:lnTo>
                  <a:lnTo>
                    <a:pt x="5661307" y="4575726"/>
                  </a:lnTo>
                  <a:lnTo>
                    <a:pt x="5732338" y="4117150"/>
                  </a:lnTo>
                  <a:close/>
                  <a:moveTo>
                    <a:pt x="5916403" y="3509488"/>
                  </a:moveTo>
                  <a:lnTo>
                    <a:pt x="5845373" y="3968064"/>
                  </a:lnTo>
                  <a:lnTo>
                    <a:pt x="6303948" y="4039094"/>
                  </a:lnTo>
                  <a:lnTo>
                    <a:pt x="6374979" y="3580518"/>
                  </a:lnTo>
                  <a:close/>
                  <a:moveTo>
                    <a:pt x="1676653" y="1968740"/>
                  </a:moveTo>
                  <a:lnTo>
                    <a:pt x="1605623" y="2427315"/>
                  </a:lnTo>
                  <a:lnTo>
                    <a:pt x="2064199" y="2498345"/>
                  </a:lnTo>
                  <a:lnTo>
                    <a:pt x="2135229" y="2039770"/>
                  </a:lnTo>
                  <a:close/>
                  <a:moveTo>
                    <a:pt x="3044403" y="1870315"/>
                  </a:moveTo>
                  <a:lnTo>
                    <a:pt x="2973373" y="2328890"/>
                  </a:lnTo>
                  <a:lnTo>
                    <a:pt x="3431948" y="2399920"/>
                  </a:lnTo>
                  <a:lnTo>
                    <a:pt x="3502978" y="1941345"/>
                  </a:lnTo>
                  <a:close/>
                  <a:moveTo>
                    <a:pt x="4720778" y="1993861"/>
                  </a:moveTo>
                  <a:lnTo>
                    <a:pt x="4649748" y="2452437"/>
                  </a:lnTo>
                  <a:lnTo>
                    <a:pt x="5108323" y="2523467"/>
                  </a:lnTo>
                  <a:lnTo>
                    <a:pt x="5179353" y="2064891"/>
                  </a:lnTo>
                  <a:close/>
                  <a:moveTo>
                    <a:pt x="5375659" y="766943"/>
                  </a:moveTo>
                  <a:lnTo>
                    <a:pt x="5304629" y="1225518"/>
                  </a:lnTo>
                  <a:lnTo>
                    <a:pt x="5763205" y="1296548"/>
                  </a:lnTo>
                  <a:lnTo>
                    <a:pt x="5834235" y="837973"/>
                  </a:lnTo>
                  <a:close/>
                  <a:moveTo>
                    <a:pt x="5457471" y="100960"/>
                  </a:moveTo>
                  <a:cubicBezTo>
                    <a:pt x="6362068" y="249823"/>
                    <a:pt x="7209580" y="562693"/>
                    <a:pt x="7828743" y="1035499"/>
                  </a:cubicBezTo>
                  <a:cubicBezTo>
                    <a:pt x="9479833" y="2296012"/>
                    <a:pt x="9506299" y="4693848"/>
                    <a:pt x="7855609" y="5784559"/>
                  </a:cubicBezTo>
                  <a:cubicBezTo>
                    <a:pt x="6204519" y="6875275"/>
                    <a:pt x="2875862" y="6659171"/>
                    <a:pt x="1225163" y="5398658"/>
                  </a:cubicBezTo>
                  <a:cubicBezTo>
                    <a:pt x="-425928" y="4138150"/>
                    <a:pt x="-399462" y="1832929"/>
                    <a:pt x="1251638" y="742214"/>
                  </a:cubicBezTo>
                  <a:cubicBezTo>
                    <a:pt x="2283570" y="60326"/>
                    <a:pt x="3949807" y="-147144"/>
                    <a:pt x="5457471" y="100960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86A3F23-065F-4025-A25D-2F98F051A640}"/>
                </a:ext>
              </a:extLst>
            </p:cNvPr>
            <p:cNvSpPr/>
            <p:nvPr/>
          </p:nvSpPr>
          <p:spPr>
            <a:xfrm rot="21096934">
              <a:off x="1578051" y="2000800"/>
              <a:ext cx="8669793" cy="5761380"/>
            </a:xfrm>
            <a:custGeom>
              <a:avLst/>
              <a:gdLst>
                <a:gd name="connsiteX0" fmla="*/ 2003597 w 8669793"/>
                <a:gd name="connsiteY0" fmla="*/ 3593594 h 5761380"/>
                <a:gd name="connsiteX1" fmla="*/ 1935933 w 8669793"/>
                <a:gd name="connsiteY1" fmla="*/ 4052679 h 5761380"/>
                <a:gd name="connsiteX2" fmla="*/ 2395017 w 8669793"/>
                <a:gd name="connsiteY2" fmla="*/ 4120343 h 5761380"/>
                <a:gd name="connsiteX3" fmla="*/ 2462681 w 8669793"/>
                <a:gd name="connsiteY3" fmla="*/ 3661259 h 5761380"/>
                <a:gd name="connsiteX4" fmla="*/ 5056831 w 8669793"/>
                <a:gd name="connsiteY4" fmla="*/ 3674969 h 5761380"/>
                <a:gd name="connsiteX5" fmla="*/ 4989167 w 8669793"/>
                <a:gd name="connsiteY5" fmla="*/ 4134053 h 5761380"/>
                <a:gd name="connsiteX6" fmla="*/ 5448251 w 8669793"/>
                <a:gd name="connsiteY6" fmla="*/ 4201718 h 5761380"/>
                <a:gd name="connsiteX7" fmla="*/ 5515915 w 8669793"/>
                <a:gd name="connsiteY7" fmla="*/ 3742633 h 5761380"/>
                <a:gd name="connsiteX8" fmla="*/ 5695518 w 8669793"/>
                <a:gd name="connsiteY8" fmla="*/ 3133637 h 5761380"/>
                <a:gd name="connsiteX9" fmla="*/ 5627854 w 8669793"/>
                <a:gd name="connsiteY9" fmla="*/ 3592721 h 5761380"/>
                <a:gd name="connsiteX10" fmla="*/ 6086938 w 8669793"/>
                <a:gd name="connsiteY10" fmla="*/ 3660386 h 5761380"/>
                <a:gd name="connsiteX11" fmla="*/ 6154603 w 8669793"/>
                <a:gd name="connsiteY11" fmla="*/ 3201301 h 5761380"/>
                <a:gd name="connsiteX12" fmla="*/ 1444580 w 8669793"/>
                <a:gd name="connsiteY12" fmla="*/ 1624031 h 5761380"/>
                <a:gd name="connsiteX13" fmla="*/ 1376916 w 8669793"/>
                <a:gd name="connsiteY13" fmla="*/ 2083115 h 5761380"/>
                <a:gd name="connsiteX14" fmla="*/ 1836000 w 8669793"/>
                <a:gd name="connsiteY14" fmla="*/ 2150780 h 5761380"/>
                <a:gd name="connsiteX15" fmla="*/ 1903665 w 8669793"/>
                <a:gd name="connsiteY15" fmla="*/ 1691695 h 5761380"/>
                <a:gd name="connsiteX16" fmla="*/ 2811571 w 8669793"/>
                <a:gd name="connsiteY16" fmla="*/ 1515576 h 5761380"/>
                <a:gd name="connsiteX17" fmla="*/ 2743907 w 8669793"/>
                <a:gd name="connsiteY17" fmla="*/ 1974660 h 5761380"/>
                <a:gd name="connsiteX18" fmla="*/ 3202991 w 8669793"/>
                <a:gd name="connsiteY18" fmla="*/ 2042324 h 5761380"/>
                <a:gd name="connsiteX19" fmla="*/ 3270655 w 8669793"/>
                <a:gd name="connsiteY19" fmla="*/ 1583240 h 5761380"/>
                <a:gd name="connsiteX20" fmla="*/ 4488807 w 8669793"/>
                <a:gd name="connsiteY20" fmla="*/ 1626821 h 5761380"/>
                <a:gd name="connsiteX21" fmla="*/ 4421143 w 8669793"/>
                <a:gd name="connsiteY21" fmla="*/ 2085906 h 5761380"/>
                <a:gd name="connsiteX22" fmla="*/ 4880227 w 8669793"/>
                <a:gd name="connsiteY22" fmla="*/ 2153570 h 5761380"/>
                <a:gd name="connsiteX23" fmla="*/ 4947892 w 8669793"/>
                <a:gd name="connsiteY23" fmla="*/ 1694486 h 5761380"/>
                <a:gd name="connsiteX24" fmla="*/ 5134671 w 8669793"/>
                <a:gd name="connsiteY24" fmla="*/ 395132 h 5761380"/>
                <a:gd name="connsiteX25" fmla="*/ 5067007 w 8669793"/>
                <a:gd name="connsiteY25" fmla="*/ 854217 h 5761380"/>
                <a:gd name="connsiteX26" fmla="*/ 5526091 w 8669793"/>
                <a:gd name="connsiteY26" fmla="*/ 921881 h 5761380"/>
                <a:gd name="connsiteX27" fmla="*/ 5593755 w 8669793"/>
                <a:gd name="connsiteY27" fmla="*/ 462797 h 5761380"/>
                <a:gd name="connsiteX28" fmla="*/ 5223862 w 8669793"/>
                <a:gd name="connsiteY28" fmla="*/ 80877 h 5761380"/>
                <a:gd name="connsiteX29" fmla="*/ 7474088 w 8669793"/>
                <a:gd name="connsiteY29" fmla="*/ 897675 h 5761380"/>
                <a:gd name="connsiteX30" fmla="*/ 7501048 w 8669793"/>
                <a:gd name="connsiteY30" fmla="*/ 5141786 h 5761380"/>
                <a:gd name="connsiteX31" fmla="*/ 1142644 w 8669793"/>
                <a:gd name="connsiteY31" fmla="*/ 4785797 h 5761380"/>
                <a:gd name="connsiteX32" fmla="*/ 1223129 w 8669793"/>
                <a:gd name="connsiteY32" fmla="*/ 676517 h 5761380"/>
                <a:gd name="connsiteX33" fmla="*/ 5223862 w 8669793"/>
                <a:gd name="connsiteY33" fmla="*/ 80877 h 57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69793" h="5761380">
                  <a:moveTo>
                    <a:pt x="2003597" y="3593594"/>
                  </a:moveTo>
                  <a:lnTo>
                    <a:pt x="1935933" y="4052679"/>
                  </a:lnTo>
                  <a:lnTo>
                    <a:pt x="2395017" y="4120343"/>
                  </a:lnTo>
                  <a:lnTo>
                    <a:pt x="2462681" y="3661259"/>
                  </a:lnTo>
                  <a:close/>
                  <a:moveTo>
                    <a:pt x="5056831" y="3674969"/>
                  </a:moveTo>
                  <a:lnTo>
                    <a:pt x="4989167" y="4134053"/>
                  </a:lnTo>
                  <a:lnTo>
                    <a:pt x="5448251" y="4201718"/>
                  </a:lnTo>
                  <a:lnTo>
                    <a:pt x="5515915" y="3742633"/>
                  </a:lnTo>
                  <a:close/>
                  <a:moveTo>
                    <a:pt x="5695518" y="3133637"/>
                  </a:moveTo>
                  <a:lnTo>
                    <a:pt x="5627854" y="3592721"/>
                  </a:lnTo>
                  <a:lnTo>
                    <a:pt x="6086938" y="3660386"/>
                  </a:lnTo>
                  <a:lnTo>
                    <a:pt x="6154603" y="3201301"/>
                  </a:lnTo>
                  <a:close/>
                  <a:moveTo>
                    <a:pt x="1444580" y="1624031"/>
                  </a:moveTo>
                  <a:lnTo>
                    <a:pt x="1376916" y="2083115"/>
                  </a:lnTo>
                  <a:lnTo>
                    <a:pt x="1836000" y="2150780"/>
                  </a:lnTo>
                  <a:lnTo>
                    <a:pt x="1903665" y="1691695"/>
                  </a:lnTo>
                  <a:close/>
                  <a:moveTo>
                    <a:pt x="2811571" y="1515576"/>
                  </a:moveTo>
                  <a:lnTo>
                    <a:pt x="2743907" y="1974660"/>
                  </a:lnTo>
                  <a:lnTo>
                    <a:pt x="3202991" y="2042324"/>
                  </a:lnTo>
                  <a:lnTo>
                    <a:pt x="3270655" y="1583240"/>
                  </a:lnTo>
                  <a:close/>
                  <a:moveTo>
                    <a:pt x="4488807" y="1626821"/>
                  </a:moveTo>
                  <a:lnTo>
                    <a:pt x="4421143" y="2085906"/>
                  </a:lnTo>
                  <a:lnTo>
                    <a:pt x="4880227" y="2153570"/>
                  </a:lnTo>
                  <a:lnTo>
                    <a:pt x="4947892" y="1694486"/>
                  </a:lnTo>
                  <a:close/>
                  <a:moveTo>
                    <a:pt x="5134671" y="395132"/>
                  </a:moveTo>
                  <a:lnTo>
                    <a:pt x="5067007" y="854217"/>
                  </a:lnTo>
                  <a:lnTo>
                    <a:pt x="5526091" y="921881"/>
                  </a:lnTo>
                  <a:lnTo>
                    <a:pt x="5593755" y="462797"/>
                  </a:lnTo>
                  <a:close/>
                  <a:moveTo>
                    <a:pt x="5223862" y="80877"/>
                  </a:moveTo>
                  <a:cubicBezTo>
                    <a:pt x="6081929" y="206666"/>
                    <a:pt x="6885533" y="479109"/>
                    <a:pt x="7474088" y="897675"/>
                  </a:cubicBezTo>
                  <a:cubicBezTo>
                    <a:pt x="9043568" y="2014136"/>
                    <a:pt x="9083810" y="4169970"/>
                    <a:pt x="7501048" y="5141786"/>
                  </a:cubicBezTo>
                  <a:cubicBezTo>
                    <a:pt x="5917882" y="6113887"/>
                    <a:pt x="2712122" y="5902264"/>
                    <a:pt x="1142644" y="4785797"/>
                  </a:cubicBezTo>
                  <a:cubicBezTo>
                    <a:pt x="-426836" y="3669338"/>
                    <a:pt x="-360036" y="1648622"/>
                    <a:pt x="1223129" y="676517"/>
                  </a:cubicBezTo>
                  <a:cubicBezTo>
                    <a:pt x="2212356" y="68954"/>
                    <a:pt x="3793751" y="-128771"/>
                    <a:pt x="5223862" y="80877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0CEDA2-5276-460F-87B5-09DFCFF9A0AA}"/>
              </a:ext>
            </a:extLst>
          </p:cNvPr>
          <p:cNvSpPr/>
          <p:nvPr/>
        </p:nvSpPr>
        <p:spPr>
          <a:xfrm>
            <a:off x="5230063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63188-081E-401B-8CE6-F1484A93DBFA}"/>
              </a:ext>
            </a:extLst>
          </p:cNvPr>
          <p:cNvSpPr/>
          <p:nvPr/>
        </p:nvSpPr>
        <p:spPr>
          <a:xfrm>
            <a:off x="7014199" y="3234992"/>
            <a:ext cx="532792" cy="5327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A1E221-1DE8-4319-8F29-8C4C7BBE11AE}"/>
              </a:ext>
            </a:extLst>
          </p:cNvPr>
          <p:cNvSpPr/>
          <p:nvPr/>
        </p:nvSpPr>
        <p:spPr>
          <a:xfrm>
            <a:off x="8955146" y="2519597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A0DD1B-3961-4382-AA00-6ECDA0E0CBAF}"/>
              </a:ext>
            </a:extLst>
          </p:cNvPr>
          <p:cNvSpPr/>
          <p:nvPr/>
        </p:nvSpPr>
        <p:spPr>
          <a:xfrm>
            <a:off x="8955144" y="3885200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5CB5A7-A92C-4362-9EB0-0E2470795B98}"/>
              </a:ext>
            </a:extLst>
          </p:cNvPr>
          <p:cNvSpPr/>
          <p:nvPr/>
        </p:nvSpPr>
        <p:spPr>
          <a:xfrm>
            <a:off x="4197951" y="5834603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6021D1-47A5-46E1-9E2B-8EE53F3AC31F}"/>
              </a:ext>
            </a:extLst>
          </p:cNvPr>
          <p:cNvSpPr/>
          <p:nvPr/>
        </p:nvSpPr>
        <p:spPr>
          <a:xfrm>
            <a:off x="11183277" y="4567379"/>
            <a:ext cx="597979" cy="59797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047E256-48D6-4FB8-8B3A-09C67BC56B95}"/>
              </a:ext>
            </a:extLst>
          </p:cNvPr>
          <p:cNvCxnSpPr>
            <a:cxnSpLocks/>
            <a:stCxn id="19" idx="0"/>
            <a:endCxn id="20" idx="1"/>
          </p:cNvCxnSpPr>
          <p:nvPr/>
        </p:nvCxnSpPr>
        <p:spPr>
          <a:xfrm rot="5400000" flipH="1" flipV="1">
            <a:off x="5738630" y="3291812"/>
            <a:ext cx="1065992" cy="1485146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5DB1027-E625-4F8A-9AE4-8BB8C36152D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5400000" flipH="1" flipV="1">
            <a:off x="7909668" y="2189514"/>
            <a:ext cx="416405" cy="1674551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5E8DE5F-AAE7-45DF-A0EA-97B2284FAAAA}"/>
              </a:ext>
            </a:extLst>
          </p:cNvPr>
          <p:cNvCxnSpPr>
            <a:cxnSpLocks/>
            <a:stCxn id="20" idx="2"/>
            <a:endCxn id="22" idx="2"/>
          </p:cNvCxnSpPr>
          <p:nvPr/>
        </p:nvCxnSpPr>
        <p:spPr>
          <a:xfrm rot="16200000" flipH="1">
            <a:off x="7909666" y="3138711"/>
            <a:ext cx="416406" cy="1674550"/>
          </a:xfrm>
          <a:prstGeom prst="curvedConnector2">
            <a:avLst/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BCFA21A7-98EF-4789-B1B2-ECDBE6C3061F}"/>
              </a:ext>
            </a:extLst>
          </p:cNvPr>
          <p:cNvCxnSpPr>
            <a:cxnSpLocks/>
            <a:stCxn id="21" idx="6"/>
            <a:endCxn id="24" idx="0"/>
          </p:cNvCxnSpPr>
          <p:nvPr/>
        </p:nvCxnSpPr>
        <p:spPr>
          <a:xfrm>
            <a:off x="9553125" y="2818587"/>
            <a:ext cx="1929142" cy="174879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9251D56-B6CB-4DFE-98D5-6A08B4438B2F}"/>
              </a:ext>
            </a:extLst>
          </p:cNvPr>
          <p:cNvCxnSpPr>
            <a:cxnSpLocks/>
            <a:stCxn id="22" idx="6"/>
            <a:endCxn id="24" idx="1"/>
          </p:cNvCxnSpPr>
          <p:nvPr/>
        </p:nvCxnSpPr>
        <p:spPr>
          <a:xfrm>
            <a:off x="9553123" y="4184190"/>
            <a:ext cx="1717725" cy="47076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7B8E146-F500-42A5-98D4-03BD7531730A}"/>
              </a:ext>
            </a:extLst>
          </p:cNvPr>
          <p:cNvCxnSpPr>
            <a:cxnSpLocks/>
            <a:stCxn id="19" idx="4"/>
            <a:endCxn id="24" idx="4"/>
          </p:cNvCxnSpPr>
          <p:nvPr/>
        </p:nvCxnSpPr>
        <p:spPr>
          <a:xfrm rot="16200000" flipH="1">
            <a:off x="8505659" y="2188750"/>
            <a:ext cx="21143" cy="5953215"/>
          </a:xfrm>
          <a:prstGeom prst="curvedConnector3">
            <a:avLst>
              <a:gd name="adj1" fmla="val 450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1EB2EEB-6BD9-444C-945B-1864F5D171F9}"/>
              </a:ext>
            </a:extLst>
          </p:cNvPr>
          <p:cNvCxnSpPr>
            <a:cxnSpLocks/>
            <a:stCxn id="24" idx="2"/>
            <a:endCxn id="19" idx="6"/>
          </p:cNvCxnSpPr>
          <p:nvPr/>
        </p:nvCxnSpPr>
        <p:spPr>
          <a:xfrm rot="10800000">
            <a:off x="5828041" y="4866370"/>
            <a:ext cx="5355236" cy="2114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C4A38F8-1C31-46A8-A5AF-72239ACB39C5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rot="5400000">
            <a:off x="4590804" y="5195343"/>
            <a:ext cx="844388" cy="60927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CEB7F42-AF2E-4C03-B569-3D9417B24A35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 rot="16200000" flipH="1">
            <a:off x="5106216" y="4866368"/>
            <a:ext cx="422836" cy="21143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187DA96E-7B5C-414F-A55A-871B97D30A10}"/>
              </a:ext>
            </a:extLst>
          </p:cNvPr>
          <p:cNvCxnSpPr>
            <a:cxnSpLocks/>
            <a:stCxn id="23" idx="7"/>
            <a:endCxn id="23" idx="5"/>
          </p:cNvCxnSpPr>
          <p:nvPr/>
        </p:nvCxnSpPr>
        <p:spPr>
          <a:xfrm rot="16200000" flipH="1">
            <a:off x="4496940" y="6133592"/>
            <a:ext cx="422836" cy="21143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bg1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1A5869-B66B-4910-961F-1696B9FD454A}"/>
              </a:ext>
            </a:extLst>
          </p:cNvPr>
          <p:cNvSpPr txBox="1"/>
          <p:nvPr/>
        </p:nvSpPr>
        <p:spPr>
          <a:xfrm>
            <a:off x="5688451" y="3856714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5C1-4A24-4C8A-A325-307E006F86E1}"/>
              </a:ext>
            </a:extLst>
          </p:cNvPr>
          <p:cNvSpPr txBox="1"/>
          <p:nvPr/>
        </p:nvSpPr>
        <p:spPr>
          <a:xfrm>
            <a:off x="7751277" y="2383351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59319-B6D0-4E04-B4BF-5C867633AB3B}"/>
              </a:ext>
            </a:extLst>
          </p:cNvPr>
          <p:cNvSpPr txBox="1"/>
          <p:nvPr/>
        </p:nvSpPr>
        <p:spPr>
          <a:xfrm>
            <a:off x="4323777" y="4173509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5C7FD-1DEA-4F28-ADCF-F755F096746F}"/>
              </a:ext>
            </a:extLst>
          </p:cNvPr>
          <p:cNvSpPr txBox="1"/>
          <p:nvPr/>
        </p:nvSpPr>
        <p:spPr>
          <a:xfrm>
            <a:off x="8806060" y="5010574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6D221-2B58-45B3-9A32-F99AFE213FB0}"/>
              </a:ext>
            </a:extLst>
          </p:cNvPr>
          <p:cNvSpPr txBox="1"/>
          <p:nvPr/>
        </p:nvSpPr>
        <p:spPr>
          <a:xfrm>
            <a:off x="8256833" y="5623690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378E0-6D0E-4652-A58C-EE9D6B838A65}"/>
              </a:ext>
            </a:extLst>
          </p:cNvPr>
          <p:cNvSpPr txBox="1"/>
          <p:nvPr/>
        </p:nvSpPr>
        <p:spPr>
          <a:xfrm>
            <a:off x="7413030" y="3712321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6A279-0FCC-490D-90E4-6A8F678E8073}"/>
              </a:ext>
            </a:extLst>
          </p:cNvPr>
          <p:cNvSpPr txBox="1"/>
          <p:nvPr/>
        </p:nvSpPr>
        <p:spPr>
          <a:xfrm>
            <a:off x="9722292" y="2507519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3617C-1BCC-43F4-8BCD-7A82F929452D}"/>
              </a:ext>
            </a:extLst>
          </p:cNvPr>
          <p:cNvSpPr txBox="1"/>
          <p:nvPr/>
        </p:nvSpPr>
        <p:spPr>
          <a:xfrm>
            <a:off x="9736617" y="3846502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87541-E5DB-4172-BC00-6F60E1F1F1DF}"/>
              </a:ext>
            </a:extLst>
          </p:cNvPr>
          <p:cNvSpPr txBox="1"/>
          <p:nvPr/>
        </p:nvSpPr>
        <p:spPr>
          <a:xfrm>
            <a:off x="5206251" y="6033593"/>
            <a:ext cx="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F1FAD3-CA9C-4EDA-AE22-FDCA0F937540}"/>
              </a:ext>
            </a:extLst>
          </p:cNvPr>
          <p:cNvSpPr/>
          <p:nvPr/>
        </p:nvSpPr>
        <p:spPr>
          <a:xfrm>
            <a:off x="10918990" y="8501232"/>
            <a:ext cx="8134925" cy="498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858E405-2B8F-4CBF-BD01-0284908CF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834417">
            <a:off x="-1086049" y="-1291206"/>
            <a:ext cx="5553075" cy="493395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6A77F68-D46A-4D6A-B453-F5343B9C8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304878">
            <a:off x="12802346" y="5600654"/>
            <a:ext cx="2925114" cy="199873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0B14220A-0A72-4640-A24A-E7CCF3BDA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96451" y="1682191"/>
            <a:ext cx="1003656" cy="685800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0A93F72-9944-4C2D-8BF5-FCA95D929643}"/>
              </a:ext>
            </a:extLst>
          </p:cNvPr>
          <p:cNvSpPr/>
          <p:nvPr/>
        </p:nvSpPr>
        <p:spPr>
          <a:xfrm>
            <a:off x="4930219" y="2296934"/>
            <a:ext cx="4889670" cy="4084876"/>
          </a:xfrm>
          <a:custGeom>
            <a:avLst/>
            <a:gdLst>
              <a:gd name="connsiteX0" fmla="*/ 840232 w 4889670"/>
              <a:gd name="connsiteY0" fmla="*/ 3620832 h 4084876"/>
              <a:gd name="connsiteX1" fmla="*/ 1304276 w 4889670"/>
              <a:gd name="connsiteY1" fmla="*/ 3620832 h 4084876"/>
              <a:gd name="connsiteX2" fmla="*/ 1304276 w 4889670"/>
              <a:gd name="connsiteY2" fmla="*/ 4084876 h 4084876"/>
              <a:gd name="connsiteX3" fmla="*/ 840232 w 4889670"/>
              <a:gd name="connsiteY3" fmla="*/ 4084876 h 4084876"/>
              <a:gd name="connsiteX4" fmla="*/ 3872699 w 4889670"/>
              <a:gd name="connsiteY4" fmla="*/ 3256132 h 4084876"/>
              <a:gd name="connsiteX5" fmla="*/ 4336743 w 4889670"/>
              <a:gd name="connsiteY5" fmla="*/ 3256132 h 4084876"/>
              <a:gd name="connsiteX6" fmla="*/ 4336743 w 4889670"/>
              <a:gd name="connsiteY6" fmla="*/ 3720176 h 4084876"/>
              <a:gd name="connsiteX7" fmla="*/ 3872699 w 4889670"/>
              <a:gd name="connsiteY7" fmla="*/ 3720176 h 4084876"/>
              <a:gd name="connsiteX8" fmla="*/ 4425626 w 4889670"/>
              <a:gd name="connsiteY8" fmla="*/ 2627456 h 4084876"/>
              <a:gd name="connsiteX9" fmla="*/ 4889670 w 4889670"/>
              <a:gd name="connsiteY9" fmla="*/ 2627456 h 4084876"/>
              <a:gd name="connsiteX10" fmla="*/ 4889670 w 4889670"/>
              <a:gd name="connsiteY10" fmla="*/ 3091500 h 4084876"/>
              <a:gd name="connsiteX11" fmla="*/ 4425626 w 4889670"/>
              <a:gd name="connsiteY11" fmla="*/ 3091500 h 4084876"/>
              <a:gd name="connsiteX12" fmla="*/ 0 w 4889670"/>
              <a:gd name="connsiteY12" fmla="*/ 1753832 h 4084876"/>
              <a:gd name="connsiteX13" fmla="*/ 464044 w 4889670"/>
              <a:gd name="connsiteY13" fmla="*/ 1753832 h 4084876"/>
              <a:gd name="connsiteX14" fmla="*/ 464044 w 4889670"/>
              <a:gd name="connsiteY14" fmla="*/ 2217876 h 4084876"/>
              <a:gd name="connsiteX15" fmla="*/ 0 w 4889670"/>
              <a:gd name="connsiteY15" fmla="*/ 2217876 h 4084876"/>
              <a:gd name="connsiteX16" fmla="*/ 1336566 w 4889670"/>
              <a:gd name="connsiteY16" fmla="*/ 1447209 h 4084876"/>
              <a:gd name="connsiteX17" fmla="*/ 1800610 w 4889670"/>
              <a:gd name="connsiteY17" fmla="*/ 1447209 h 4084876"/>
              <a:gd name="connsiteX18" fmla="*/ 1800610 w 4889670"/>
              <a:gd name="connsiteY18" fmla="*/ 1911253 h 4084876"/>
              <a:gd name="connsiteX19" fmla="*/ 1336566 w 4889670"/>
              <a:gd name="connsiteY19" fmla="*/ 1911253 h 4084876"/>
              <a:gd name="connsiteX20" fmla="*/ 3012097 w 4889670"/>
              <a:gd name="connsiteY20" fmla="*/ 1312701 h 4084876"/>
              <a:gd name="connsiteX21" fmla="*/ 3476141 w 4889670"/>
              <a:gd name="connsiteY21" fmla="*/ 1312701 h 4084876"/>
              <a:gd name="connsiteX22" fmla="*/ 3476141 w 4889670"/>
              <a:gd name="connsiteY22" fmla="*/ 1776745 h 4084876"/>
              <a:gd name="connsiteX23" fmla="*/ 3012097 w 4889670"/>
              <a:gd name="connsiteY23" fmla="*/ 1776745 h 4084876"/>
              <a:gd name="connsiteX24" fmla="*/ 3471460 w 4889670"/>
              <a:gd name="connsiteY24" fmla="*/ 0 h 4084876"/>
              <a:gd name="connsiteX25" fmla="*/ 3935504 w 4889670"/>
              <a:gd name="connsiteY25" fmla="*/ 0 h 4084876"/>
              <a:gd name="connsiteX26" fmla="*/ 3935504 w 4889670"/>
              <a:gd name="connsiteY26" fmla="*/ 464044 h 4084876"/>
              <a:gd name="connsiteX27" fmla="*/ 3471460 w 4889670"/>
              <a:gd name="connsiteY27" fmla="*/ 464044 h 40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9670" h="4084876">
                <a:moveTo>
                  <a:pt x="840232" y="3620832"/>
                </a:moveTo>
                <a:lnTo>
                  <a:pt x="1304276" y="3620832"/>
                </a:lnTo>
                <a:lnTo>
                  <a:pt x="1304276" y="4084876"/>
                </a:lnTo>
                <a:lnTo>
                  <a:pt x="840232" y="4084876"/>
                </a:lnTo>
                <a:close/>
                <a:moveTo>
                  <a:pt x="3872699" y="3256132"/>
                </a:moveTo>
                <a:lnTo>
                  <a:pt x="4336743" y="3256132"/>
                </a:lnTo>
                <a:lnTo>
                  <a:pt x="4336743" y="3720176"/>
                </a:lnTo>
                <a:lnTo>
                  <a:pt x="3872699" y="3720176"/>
                </a:lnTo>
                <a:close/>
                <a:moveTo>
                  <a:pt x="4425626" y="2627456"/>
                </a:moveTo>
                <a:lnTo>
                  <a:pt x="4889670" y="2627456"/>
                </a:lnTo>
                <a:lnTo>
                  <a:pt x="4889670" y="3091500"/>
                </a:lnTo>
                <a:lnTo>
                  <a:pt x="4425626" y="3091500"/>
                </a:lnTo>
                <a:close/>
                <a:moveTo>
                  <a:pt x="0" y="1753832"/>
                </a:moveTo>
                <a:lnTo>
                  <a:pt x="464044" y="1753832"/>
                </a:lnTo>
                <a:lnTo>
                  <a:pt x="464044" y="2217876"/>
                </a:lnTo>
                <a:lnTo>
                  <a:pt x="0" y="2217876"/>
                </a:lnTo>
                <a:close/>
                <a:moveTo>
                  <a:pt x="1336566" y="1447209"/>
                </a:moveTo>
                <a:lnTo>
                  <a:pt x="1800610" y="1447209"/>
                </a:lnTo>
                <a:lnTo>
                  <a:pt x="1800610" y="1911253"/>
                </a:lnTo>
                <a:lnTo>
                  <a:pt x="1336566" y="1911253"/>
                </a:lnTo>
                <a:close/>
                <a:moveTo>
                  <a:pt x="3012097" y="1312701"/>
                </a:moveTo>
                <a:lnTo>
                  <a:pt x="3476141" y="1312701"/>
                </a:lnTo>
                <a:lnTo>
                  <a:pt x="3476141" y="1776745"/>
                </a:lnTo>
                <a:lnTo>
                  <a:pt x="3012097" y="1776745"/>
                </a:lnTo>
                <a:close/>
                <a:moveTo>
                  <a:pt x="3471460" y="0"/>
                </a:moveTo>
                <a:lnTo>
                  <a:pt x="3935504" y="0"/>
                </a:lnTo>
                <a:lnTo>
                  <a:pt x="3935504" y="464044"/>
                </a:lnTo>
                <a:lnTo>
                  <a:pt x="3471460" y="46404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8659D5-32AC-4277-9294-7FB3536B1ADC}"/>
                  </a:ext>
                </a:extLst>
              </p:cNvPr>
              <p:cNvSpPr txBox="1"/>
              <p:nvPr/>
            </p:nvSpPr>
            <p:spPr>
              <a:xfrm>
                <a:off x="471668" y="3118321"/>
                <a:ext cx="19250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8659D5-32AC-4277-9294-7FB3536B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8" y="3118321"/>
                <a:ext cx="1925014" cy="369332"/>
              </a:xfrm>
              <a:prstGeom prst="rect">
                <a:avLst/>
              </a:prstGeom>
              <a:blipFill>
                <a:blip r:embed="rId7"/>
                <a:stretch>
                  <a:fillRect l="-3165" r="-6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225F84-4AFB-4FC8-BA1F-58046EBDEA32}"/>
                  </a:ext>
                </a:extLst>
              </p:cNvPr>
              <p:cNvSpPr txBox="1"/>
              <p:nvPr/>
            </p:nvSpPr>
            <p:spPr>
              <a:xfrm>
                <a:off x="959068" y="4085478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225F84-4AFB-4FC8-BA1F-58046EBDE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68" y="4085478"/>
                <a:ext cx="1446502" cy="276999"/>
              </a:xfrm>
              <a:prstGeom prst="rect">
                <a:avLst/>
              </a:prstGeom>
              <a:blipFill>
                <a:blip r:embed="rId8"/>
                <a:stretch>
                  <a:fillRect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7D02835-EC4D-43A0-8E3A-7A9CD34769D4}"/>
                  </a:ext>
                </a:extLst>
              </p:cNvPr>
              <p:cNvSpPr txBox="1"/>
              <p:nvPr/>
            </p:nvSpPr>
            <p:spPr>
              <a:xfrm>
                <a:off x="1072837" y="4904620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7D02835-EC4D-43A0-8E3A-7A9CD3476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37" y="4904620"/>
                <a:ext cx="1665551" cy="276999"/>
              </a:xfrm>
              <a:prstGeom prst="rect">
                <a:avLst/>
              </a:prstGeom>
              <a:blipFill>
                <a:blip r:embed="rId9"/>
                <a:stretch>
                  <a:fillRect t="-2222" r="-366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D35C8B-7CBD-49AB-9911-4B05CB16EC58}"/>
                  </a:ext>
                </a:extLst>
              </p:cNvPr>
              <p:cNvSpPr txBox="1"/>
              <p:nvPr/>
            </p:nvSpPr>
            <p:spPr>
              <a:xfrm>
                <a:off x="1072837" y="3675907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D35C8B-7CBD-49AB-9911-4B05CB16E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37" y="3675907"/>
                <a:ext cx="1091571" cy="276999"/>
              </a:xfrm>
              <a:prstGeom prst="rect">
                <a:avLst/>
              </a:prstGeom>
              <a:blipFill>
                <a:blip r:embed="rId10"/>
                <a:stretch>
                  <a:fillRect r="-33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1ED1F25-014F-4C3C-A268-1C34CC7B422C}"/>
                  </a:ext>
                </a:extLst>
              </p:cNvPr>
              <p:cNvSpPr txBox="1"/>
              <p:nvPr/>
            </p:nvSpPr>
            <p:spPr>
              <a:xfrm>
                <a:off x="1019497" y="5314192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1ED1F25-014F-4C3C-A268-1C34CC7B4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97" y="5314192"/>
                <a:ext cx="1929771" cy="276999"/>
              </a:xfrm>
              <a:prstGeom prst="rect">
                <a:avLst/>
              </a:prstGeom>
              <a:blipFill>
                <a:blip r:embed="rId11"/>
                <a:stretch>
                  <a:fillRect t="-2222" r="-410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CA2F42D-7323-4A3B-ABAD-E92DC893A4E6}"/>
                  </a:ext>
                </a:extLst>
              </p:cNvPr>
              <p:cNvSpPr txBox="1"/>
              <p:nvPr/>
            </p:nvSpPr>
            <p:spPr>
              <a:xfrm>
                <a:off x="963956" y="4495049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CA2F42D-7323-4A3B-ABAD-E92DC893A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56" y="4495049"/>
                <a:ext cx="1665551" cy="276999"/>
              </a:xfrm>
              <a:prstGeom prst="rect">
                <a:avLst/>
              </a:prstGeom>
              <a:blipFill>
                <a:blip r:embed="rId12"/>
                <a:stretch>
                  <a:fillRect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C7B889A0-2B48-4FCF-A672-17159E836597}"/>
              </a:ext>
            </a:extLst>
          </p:cNvPr>
          <p:cNvSpPr txBox="1"/>
          <p:nvPr/>
        </p:nvSpPr>
        <p:spPr>
          <a:xfrm>
            <a:off x="379106" y="5723763"/>
            <a:ext cx="3091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be computed with standard vertex based method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2049829B-26CB-4CCC-940E-092704409588}"/>
              </a:ext>
            </a:extLst>
          </p:cNvPr>
          <p:cNvSpPr txBox="1">
            <a:spLocks/>
          </p:cNvSpPr>
          <p:nvPr/>
        </p:nvSpPr>
        <p:spPr>
          <a:xfrm>
            <a:off x="990600" y="51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Template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367321-CB16-4680-9F59-4362248D2581}"/>
                  </a:ext>
                </a:extLst>
              </p:cNvPr>
              <p:cNvSpPr txBox="1"/>
              <p:nvPr/>
            </p:nvSpPr>
            <p:spPr>
              <a:xfrm>
                <a:off x="4694699" y="5324196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367321-CB16-4680-9F59-4362248D2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699" y="5324196"/>
                <a:ext cx="191656" cy="276999"/>
              </a:xfrm>
              <a:prstGeom prst="rect">
                <a:avLst/>
              </a:prstGeom>
              <a:blipFill>
                <a:blip r:embed="rId13"/>
                <a:stretch>
                  <a:fillRect l="-31250" r="-25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3283ADA-FAB2-47D0-8B05-DB7A8632DB4A}"/>
                  </a:ext>
                </a:extLst>
              </p:cNvPr>
              <p:cNvSpPr txBox="1"/>
              <p:nvPr/>
            </p:nvSpPr>
            <p:spPr>
              <a:xfrm>
                <a:off x="5840147" y="3492786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3283ADA-FAB2-47D0-8B05-DB7A8632D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47" y="3492786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20000" r="-1666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6F385E-D3D2-459C-BB8E-692D4AFB2E2D}"/>
                  </a:ext>
                </a:extLst>
              </p:cNvPr>
              <p:cNvSpPr txBox="1"/>
              <p:nvPr/>
            </p:nvSpPr>
            <p:spPr>
              <a:xfrm>
                <a:off x="4367472" y="4751639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6F385E-D3D2-459C-BB8E-692D4AFB2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72" y="4751639"/>
                <a:ext cx="185179" cy="276999"/>
              </a:xfrm>
              <a:prstGeom prst="rect">
                <a:avLst/>
              </a:prstGeom>
              <a:blipFill>
                <a:blip r:embed="rId15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F7F77A-04AF-4267-9974-3CDE6D5EAD9C}"/>
                  </a:ext>
                </a:extLst>
              </p:cNvPr>
              <p:cNvSpPr txBox="1"/>
              <p:nvPr/>
            </p:nvSpPr>
            <p:spPr>
              <a:xfrm>
                <a:off x="8828307" y="620092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F7F77A-04AF-4267-9974-3CDE6D5EA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307" y="6200928"/>
                <a:ext cx="185179" cy="276999"/>
              </a:xfrm>
              <a:prstGeom prst="rect">
                <a:avLst/>
              </a:prstGeom>
              <a:blipFill>
                <a:blip r:embed="rId16"/>
                <a:stretch>
                  <a:fillRect l="-12903" r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VisNum">
            <a:extLst>
              <a:ext uri="{FF2B5EF4-FFF2-40B4-BE49-F238E27FC236}">
                <a16:creationId xmlns:a16="http://schemas.microsoft.com/office/drawing/2014/main" id="{3CB374AD-D140-4D46-BE4C-6151086873E2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599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5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raphic 104">
            <a:extLst>
              <a:ext uri="{FF2B5EF4-FFF2-40B4-BE49-F238E27FC236}">
                <a16:creationId xmlns:a16="http://schemas.microsoft.com/office/drawing/2014/main" id="{6466C07D-02E8-4A3B-BAFA-5BFBBC401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8966" y="2424540"/>
            <a:ext cx="3006066" cy="5092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59144-3079-40C6-95D9-096BF90D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Computation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43EB501-D2EE-4E74-BBFA-E531B8B14AE5}"/>
              </a:ext>
            </a:extLst>
          </p:cNvPr>
          <p:cNvGrpSpPr/>
          <p:nvPr/>
        </p:nvGrpSpPr>
        <p:grpSpPr>
          <a:xfrm>
            <a:off x="2732613" y="2138534"/>
            <a:ext cx="3110218" cy="3363569"/>
            <a:chOff x="1944048" y="1974205"/>
            <a:chExt cx="3110218" cy="336356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4111BF-13CF-45E9-AFAB-AB0E99D94A97}"/>
                </a:ext>
              </a:extLst>
            </p:cNvPr>
            <p:cNvSpPr txBox="1"/>
            <p:nvPr/>
          </p:nvSpPr>
          <p:spPr>
            <a:xfrm>
              <a:off x="1944048" y="4137445"/>
              <a:ext cx="31102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Every strategy that satisfies the template is winning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EFF454F-0E44-4F0A-BFAA-40FF4D5DB839}"/>
                </a:ext>
              </a:extLst>
            </p:cNvPr>
            <p:cNvGrpSpPr/>
            <p:nvPr/>
          </p:nvGrpSpPr>
          <p:grpSpPr>
            <a:xfrm>
              <a:off x="2909398" y="1974205"/>
              <a:ext cx="1179518" cy="1176646"/>
              <a:chOff x="1205753" y="1974205"/>
              <a:chExt cx="1179518" cy="1176646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E352561-2634-4FAD-8B8C-003E968AF1DA}"/>
                  </a:ext>
                </a:extLst>
              </p:cNvPr>
              <p:cNvGrpSpPr/>
              <p:nvPr/>
            </p:nvGrpSpPr>
            <p:grpSpPr>
              <a:xfrm>
                <a:off x="1205753" y="1974205"/>
                <a:ext cx="1179518" cy="1176646"/>
                <a:chOff x="1578476" y="538464"/>
                <a:chExt cx="1117534" cy="836325"/>
              </a:xfrm>
            </p:grpSpPr>
            <p:sp>
              <p:nvSpPr>
                <p:cNvPr id="36" name="Google Shape;593;p46">
                  <a:extLst>
                    <a:ext uri="{FF2B5EF4-FFF2-40B4-BE49-F238E27FC236}">
                      <a16:creationId xmlns:a16="http://schemas.microsoft.com/office/drawing/2014/main" id="{602E00FF-93FE-44E8-B6C1-72F56153E7AA}"/>
                    </a:ext>
                  </a:extLst>
                </p:cNvPr>
                <p:cNvSpPr/>
                <p:nvPr/>
              </p:nvSpPr>
              <p:spPr>
                <a:xfrm>
                  <a:off x="1578476" y="538464"/>
                  <a:ext cx="1117534" cy="836325"/>
                </a:xfrm>
                <a:prstGeom prst="ellipse">
                  <a:avLst/>
                </a:prstGeom>
                <a:solidFill>
                  <a:srgbClr val="D3662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594;p46">
                  <a:extLst>
                    <a:ext uri="{FF2B5EF4-FFF2-40B4-BE49-F238E27FC236}">
                      <a16:creationId xmlns:a16="http://schemas.microsoft.com/office/drawing/2014/main" id="{7922F23C-F0F9-4719-9F16-DB734E1EE8FD}"/>
                    </a:ext>
                  </a:extLst>
                </p:cNvPr>
                <p:cNvSpPr/>
                <p:nvPr/>
              </p:nvSpPr>
              <p:spPr>
                <a:xfrm>
                  <a:off x="1687100" y="619763"/>
                  <a:ext cx="900548" cy="673473"/>
                </a:xfrm>
                <a:prstGeom prst="ellipse">
                  <a:avLst/>
                </a:prstGeom>
                <a:solidFill>
                  <a:srgbClr val="F8B976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E3156521-9B97-47A2-9397-A1D8886C2F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76048" y="2225193"/>
                <a:ext cx="638926" cy="638926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D5D8EC-9D04-431B-B398-929CBFFDE236}"/>
                </a:ext>
              </a:extLst>
            </p:cNvPr>
            <p:cNvSpPr txBox="1"/>
            <p:nvPr/>
          </p:nvSpPr>
          <p:spPr>
            <a:xfrm>
              <a:off x="2955579" y="3403877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8B976"/>
                  </a:solidFill>
                  <a:latin typeface="Roboto Condensed SemiBold" panose="02000000000000000000" pitchFamily="2" charset="0"/>
                  <a:ea typeface="Roboto Condensed SemiBold" panose="02000000000000000000" pitchFamily="2" charset="0"/>
                </a:rPr>
                <a:t>Sound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8F27A0-0D9A-497D-B56E-911C032ADAFF}"/>
              </a:ext>
            </a:extLst>
          </p:cNvPr>
          <p:cNvGrpSpPr/>
          <p:nvPr/>
        </p:nvGrpSpPr>
        <p:grpSpPr>
          <a:xfrm>
            <a:off x="6623663" y="2138534"/>
            <a:ext cx="3110218" cy="4102232"/>
            <a:chOff x="5835098" y="1974205"/>
            <a:chExt cx="3110218" cy="41022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39FF50-38B1-4290-9D49-5BC2FC4AEF60}"/>
                </a:ext>
              </a:extLst>
            </p:cNvPr>
            <p:cNvSpPr txBox="1"/>
            <p:nvPr/>
          </p:nvSpPr>
          <p:spPr>
            <a:xfrm>
              <a:off x="5835098" y="4137445"/>
              <a:ext cx="31102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/>
                <a:t>QaSTels</a:t>
              </a:r>
              <a:r>
                <a:rPr lang="en-US" sz="2400" dirty="0"/>
                <a:t> capture every winning strategy for energy, and every finite memory winning strategy for mean-payoff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A97DAB-5767-479D-9CD5-AA2500E2CB8C}"/>
                </a:ext>
              </a:extLst>
            </p:cNvPr>
            <p:cNvGrpSpPr/>
            <p:nvPr/>
          </p:nvGrpSpPr>
          <p:grpSpPr>
            <a:xfrm>
              <a:off x="6800448" y="1974205"/>
              <a:ext cx="1179518" cy="1176646"/>
              <a:chOff x="5087059" y="1974205"/>
              <a:chExt cx="1179518" cy="117664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2E4C6B6-4B50-4050-93D5-714337BCAE54}"/>
                  </a:ext>
                </a:extLst>
              </p:cNvPr>
              <p:cNvGrpSpPr/>
              <p:nvPr/>
            </p:nvGrpSpPr>
            <p:grpSpPr>
              <a:xfrm>
                <a:off x="5087059" y="1974205"/>
                <a:ext cx="1179518" cy="1176646"/>
                <a:chOff x="1578476" y="538464"/>
                <a:chExt cx="1117534" cy="836325"/>
              </a:xfrm>
            </p:grpSpPr>
            <p:sp>
              <p:nvSpPr>
                <p:cNvPr id="42" name="Google Shape;593;p46">
                  <a:extLst>
                    <a:ext uri="{FF2B5EF4-FFF2-40B4-BE49-F238E27FC236}">
                      <a16:creationId xmlns:a16="http://schemas.microsoft.com/office/drawing/2014/main" id="{70D349C8-11E6-493A-90E5-791CA702C119}"/>
                    </a:ext>
                  </a:extLst>
                </p:cNvPr>
                <p:cNvSpPr/>
                <p:nvPr/>
              </p:nvSpPr>
              <p:spPr>
                <a:xfrm>
                  <a:off x="1578476" y="538464"/>
                  <a:ext cx="1117534" cy="836325"/>
                </a:xfrm>
                <a:prstGeom prst="ellipse">
                  <a:avLst/>
                </a:prstGeom>
                <a:solidFill>
                  <a:srgbClr val="D3662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594;p46">
                  <a:extLst>
                    <a:ext uri="{FF2B5EF4-FFF2-40B4-BE49-F238E27FC236}">
                      <a16:creationId xmlns:a16="http://schemas.microsoft.com/office/drawing/2014/main" id="{4FEA4FD7-4E62-4E48-B405-99AF9D761DBB}"/>
                    </a:ext>
                  </a:extLst>
                </p:cNvPr>
                <p:cNvSpPr/>
                <p:nvPr/>
              </p:nvSpPr>
              <p:spPr>
                <a:xfrm>
                  <a:off x="1687100" y="619763"/>
                  <a:ext cx="900548" cy="673473"/>
                </a:xfrm>
                <a:prstGeom prst="ellipse">
                  <a:avLst/>
                </a:prstGeom>
                <a:solidFill>
                  <a:srgbClr val="F8B976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EE702B5B-8F0E-43F3-A5FA-293502863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25834" y="2260211"/>
                <a:ext cx="638926" cy="638926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F4A278-D6A1-43CC-879F-0C8128BBBE90}"/>
                </a:ext>
              </a:extLst>
            </p:cNvPr>
            <p:cNvSpPr txBox="1"/>
            <p:nvPr/>
          </p:nvSpPr>
          <p:spPr>
            <a:xfrm>
              <a:off x="6501182" y="3403877"/>
              <a:ext cx="1778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8B976"/>
                  </a:solidFill>
                  <a:latin typeface="Roboto Condensed SemiBold" panose="02000000000000000000" pitchFamily="2" charset="0"/>
                  <a:ea typeface="Roboto Condensed SemiBold" panose="02000000000000000000" pitchFamily="2" charset="0"/>
                </a:rPr>
                <a:t>Permissive</a:t>
              </a:r>
            </a:p>
          </p:txBody>
        </p:sp>
      </p:grpSp>
      <p:pic>
        <p:nvPicPr>
          <p:cNvPr id="106" name="Graphic 105">
            <a:extLst>
              <a:ext uri="{FF2B5EF4-FFF2-40B4-BE49-F238E27FC236}">
                <a16:creationId xmlns:a16="http://schemas.microsoft.com/office/drawing/2014/main" id="{89A63EEF-68E4-47E0-AF14-CE361C6431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468594">
            <a:off x="10372830" y="-164429"/>
            <a:ext cx="3638339" cy="200025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98C5878D-7CA8-4CD1-9B89-46AB32C78F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29901">
            <a:off x="-2340602" y="4386006"/>
            <a:ext cx="5553075" cy="4933950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F862D55A-A55B-4D56-BD35-3058B0DBFB3C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3871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3EF979E-3AB9-4F1E-97BB-80262DB7FDDB}"/>
              </a:ext>
            </a:extLst>
          </p:cNvPr>
          <p:cNvGrpSpPr/>
          <p:nvPr/>
        </p:nvGrpSpPr>
        <p:grpSpPr>
          <a:xfrm>
            <a:off x="6583100" y="1958439"/>
            <a:ext cx="7669019" cy="5957564"/>
            <a:chOff x="6592586" y="1748456"/>
            <a:chExt cx="7669019" cy="595756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B2FC78D-034B-4BEF-84BF-E7C3CC656638}"/>
                </a:ext>
              </a:extLst>
            </p:cNvPr>
            <p:cNvSpPr/>
            <p:nvPr/>
          </p:nvSpPr>
          <p:spPr>
            <a:xfrm>
              <a:off x="6592586" y="1748456"/>
              <a:ext cx="7669019" cy="5957564"/>
            </a:xfrm>
            <a:custGeom>
              <a:avLst/>
              <a:gdLst>
                <a:gd name="connsiteX0" fmla="*/ 5233553 w 7669019"/>
                <a:gd name="connsiteY0" fmla="*/ 463298 h 5957564"/>
                <a:gd name="connsiteX1" fmla="*/ 5287901 w 7669019"/>
                <a:gd name="connsiteY1" fmla="*/ 1348294 h 5957564"/>
                <a:gd name="connsiteX2" fmla="*/ 5082744 w 7669019"/>
                <a:gd name="connsiteY2" fmla="*/ 2158751 h 5957564"/>
                <a:gd name="connsiteX3" fmla="*/ 5445091 w 7669019"/>
                <a:gd name="connsiteY3" fmla="*/ 3155975 h 5957564"/>
                <a:gd name="connsiteX4" fmla="*/ 4446550 w 7669019"/>
                <a:gd name="connsiteY4" fmla="*/ 3744936 h 5957564"/>
                <a:gd name="connsiteX5" fmla="*/ 2733645 w 7669019"/>
                <a:gd name="connsiteY5" fmla="*/ 4141815 h 5957564"/>
                <a:gd name="connsiteX6" fmla="*/ 1754151 w 7669019"/>
                <a:gd name="connsiteY6" fmla="*/ 4986358 h 5957564"/>
                <a:gd name="connsiteX7" fmla="*/ 163486 w 7669019"/>
                <a:gd name="connsiteY7" fmla="*/ 4940328 h 5957564"/>
                <a:gd name="connsiteX8" fmla="*/ 565130 w 7669019"/>
                <a:gd name="connsiteY8" fmla="*/ 5759473 h 5957564"/>
                <a:gd name="connsiteX9" fmla="*/ 2809851 w 7669019"/>
                <a:gd name="connsiteY9" fmla="*/ 5802331 h 5957564"/>
                <a:gd name="connsiteX10" fmla="*/ 4641829 w 7669019"/>
                <a:gd name="connsiteY10" fmla="*/ 5072089 h 5957564"/>
                <a:gd name="connsiteX11" fmla="*/ 6673823 w 7669019"/>
                <a:gd name="connsiteY11" fmla="*/ 5268930 h 5957564"/>
                <a:gd name="connsiteX12" fmla="*/ 7607271 w 7669019"/>
                <a:gd name="connsiteY12" fmla="*/ 3948129 h 5957564"/>
                <a:gd name="connsiteX13" fmla="*/ 7461217 w 7669019"/>
                <a:gd name="connsiteY13" fmla="*/ 2225695 h 5957564"/>
                <a:gd name="connsiteX14" fmla="*/ 6711921 w 7669019"/>
                <a:gd name="connsiteY14" fmla="*/ 1089045 h 5957564"/>
                <a:gd name="connsiteX15" fmla="*/ 6448391 w 7669019"/>
                <a:gd name="connsiteY15" fmla="*/ 273072 h 5957564"/>
                <a:gd name="connsiteX16" fmla="*/ 5519708 w 7669019"/>
                <a:gd name="connsiteY16" fmla="*/ 4787 h 5957564"/>
                <a:gd name="connsiteX17" fmla="*/ 5233553 w 7669019"/>
                <a:gd name="connsiteY17" fmla="*/ 463298 h 59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69019" h="5957564">
                  <a:moveTo>
                    <a:pt x="5233553" y="463298"/>
                  </a:moveTo>
                  <a:cubicBezTo>
                    <a:pt x="5255375" y="720197"/>
                    <a:pt x="5346639" y="1065713"/>
                    <a:pt x="5287901" y="1348294"/>
                  </a:cubicBezTo>
                  <a:cubicBezTo>
                    <a:pt x="5229163" y="1630874"/>
                    <a:pt x="5020424" y="1850497"/>
                    <a:pt x="5082744" y="2158751"/>
                  </a:cubicBezTo>
                  <a:cubicBezTo>
                    <a:pt x="5145063" y="2467006"/>
                    <a:pt x="5478433" y="2863873"/>
                    <a:pt x="5445091" y="3155975"/>
                  </a:cubicBezTo>
                  <a:cubicBezTo>
                    <a:pt x="5411749" y="3448076"/>
                    <a:pt x="5011708" y="3635398"/>
                    <a:pt x="4446550" y="3744936"/>
                  </a:cubicBezTo>
                  <a:cubicBezTo>
                    <a:pt x="3881394" y="3854473"/>
                    <a:pt x="3151158" y="3886224"/>
                    <a:pt x="2733645" y="4141815"/>
                  </a:cubicBezTo>
                  <a:cubicBezTo>
                    <a:pt x="2316131" y="4397408"/>
                    <a:pt x="2211358" y="4876823"/>
                    <a:pt x="1754151" y="4986358"/>
                  </a:cubicBezTo>
                  <a:cubicBezTo>
                    <a:pt x="1296942" y="5095893"/>
                    <a:pt x="487333" y="4835548"/>
                    <a:pt x="163486" y="4940328"/>
                  </a:cubicBezTo>
                  <a:cubicBezTo>
                    <a:pt x="-160363" y="5045108"/>
                    <a:pt x="1558" y="5514998"/>
                    <a:pt x="565130" y="5759473"/>
                  </a:cubicBezTo>
                  <a:cubicBezTo>
                    <a:pt x="1128702" y="6003949"/>
                    <a:pt x="2093883" y="6022999"/>
                    <a:pt x="2809851" y="5802331"/>
                  </a:cubicBezTo>
                  <a:cubicBezTo>
                    <a:pt x="3525818" y="5581664"/>
                    <a:pt x="3992533" y="5121298"/>
                    <a:pt x="4641829" y="5072089"/>
                  </a:cubicBezTo>
                  <a:cubicBezTo>
                    <a:pt x="5291124" y="5022881"/>
                    <a:pt x="6122957" y="5384823"/>
                    <a:pt x="6673823" y="5268930"/>
                  </a:cubicBezTo>
                  <a:cubicBezTo>
                    <a:pt x="7224687" y="5153036"/>
                    <a:pt x="7494557" y="4559323"/>
                    <a:pt x="7607271" y="3948129"/>
                  </a:cubicBezTo>
                  <a:cubicBezTo>
                    <a:pt x="7719980" y="3336936"/>
                    <a:pt x="7675532" y="2708298"/>
                    <a:pt x="7461217" y="2225695"/>
                  </a:cubicBezTo>
                  <a:cubicBezTo>
                    <a:pt x="7246900" y="1743092"/>
                    <a:pt x="6862733" y="1406548"/>
                    <a:pt x="6711921" y="1089045"/>
                  </a:cubicBezTo>
                  <a:cubicBezTo>
                    <a:pt x="6561109" y="771541"/>
                    <a:pt x="6643658" y="473098"/>
                    <a:pt x="6448391" y="273072"/>
                  </a:cubicBezTo>
                  <a:cubicBezTo>
                    <a:pt x="6253123" y="73046"/>
                    <a:pt x="5780057" y="-28552"/>
                    <a:pt x="5519708" y="4787"/>
                  </a:cubicBezTo>
                  <a:cubicBezTo>
                    <a:pt x="5259356" y="38126"/>
                    <a:pt x="5211733" y="206398"/>
                    <a:pt x="5233553" y="463298"/>
                  </a:cubicBezTo>
                  <a:close/>
                </a:path>
              </a:pathLst>
            </a:custGeom>
            <a:solidFill>
              <a:srgbClr val="D3662F"/>
            </a:solidFill>
            <a:ln w="192204" cap="rnd">
              <a:noFill/>
              <a:prstDash val="solid"/>
              <a:round/>
            </a:ln>
            <a:effectLst>
              <a:outerShdw blurRad="114300" dist="25400" dir="48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669C970-67C0-4AE2-8D23-AC448BF36427}"/>
                </a:ext>
              </a:extLst>
            </p:cNvPr>
            <p:cNvSpPr/>
            <p:nvPr/>
          </p:nvSpPr>
          <p:spPr>
            <a:xfrm>
              <a:off x="6689114" y="1958439"/>
              <a:ext cx="7475965" cy="5633675"/>
            </a:xfrm>
            <a:custGeom>
              <a:avLst/>
              <a:gdLst>
                <a:gd name="connsiteX0" fmla="*/ 5405027 w 7475965"/>
                <a:gd name="connsiteY0" fmla="*/ 610861 h 5633675"/>
                <a:gd name="connsiteX1" fmla="*/ 5309256 w 7475965"/>
                <a:gd name="connsiteY1" fmla="*/ 1404322 h 5633675"/>
                <a:gd name="connsiteX2" fmla="*/ 4955294 w 7475965"/>
                <a:gd name="connsiteY2" fmla="*/ 2103661 h 5633675"/>
                <a:gd name="connsiteX3" fmla="*/ 4887200 w 7475965"/>
                <a:gd name="connsiteY3" fmla="*/ 3192241 h 5633675"/>
                <a:gd name="connsiteX4" fmla="*/ 4075296 w 7475965"/>
                <a:gd name="connsiteY4" fmla="*/ 3714330 h 5633675"/>
                <a:gd name="connsiteX5" fmla="*/ 2825343 w 7475965"/>
                <a:gd name="connsiteY5" fmla="*/ 4156855 h 5633675"/>
                <a:gd name="connsiteX6" fmla="*/ 1794689 w 7475965"/>
                <a:gd name="connsiteY6" fmla="*/ 4896146 h 5633675"/>
                <a:gd name="connsiteX7" fmla="*/ 162749 w 7475965"/>
                <a:gd name="connsiteY7" fmla="*/ 4816779 h 5633675"/>
                <a:gd name="connsiteX8" fmla="*/ 583027 w 7475965"/>
                <a:gd name="connsiteY8" fmla="*/ 5557664 h 5633675"/>
                <a:gd name="connsiteX9" fmla="*/ 2881772 w 7475965"/>
                <a:gd name="connsiteY9" fmla="*/ 5397426 h 5633675"/>
                <a:gd name="connsiteX10" fmla="*/ 4647506 w 7475965"/>
                <a:gd name="connsiteY10" fmla="*/ 4977938 h 5633675"/>
                <a:gd name="connsiteX11" fmla="*/ 6596600 w 7475965"/>
                <a:gd name="connsiteY11" fmla="*/ 5034179 h 5633675"/>
                <a:gd name="connsiteX12" fmla="*/ 7323149 w 7475965"/>
                <a:gd name="connsiteY12" fmla="*/ 3612570 h 5633675"/>
                <a:gd name="connsiteX13" fmla="*/ 7379467 w 7475965"/>
                <a:gd name="connsiteY13" fmla="*/ 2468506 h 5633675"/>
                <a:gd name="connsiteX14" fmla="*/ 7413632 w 7475965"/>
                <a:gd name="connsiteY14" fmla="*/ 1740904 h 5633675"/>
                <a:gd name="connsiteX15" fmla="*/ 6666733 w 7475965"/>
                <a:gd name="connsiteY15" fmla="*/ 995659 h 5633675"/>
                <a:gd name="connsiteX16" fmla="*/ 6238106 w 7475965"/>
                <a:gd name="connsiteY16" fmla="*/ 390823 h 5633675"/>
                <a:gd name="connsiteX17" fmla="*/ 5511034 w 7475965"/>
                <a:gd name="connsiteY17" fmla="*/ 1889 h 5633675"/>
                <a:gd name="connsiteX18" fmla="*/ 5405027 w 7475965"/>
                <a:gd name="connsiteY18" fmla="*/ 610861 h 56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75965" h="5633675">
                  <a:moveTo>
                    <a:pt x="5405027" y="610861"/>
                  </a:moveTo>
                  <a:cubicBezTo>
                    <a:pt x="5421258" y="897574"/>
                    <a:pt x="5412445" y="1182067"/>
                    <a:pt x="5309256" y="1404322"/>
                  </a:cubicBezTo>
                  <a:cubicBezTo>
                    <a:pt x="5206067" y="1626576"/>
                    <a:pt x="5008507" y="1786573"/>
                    <a:pt x="4955294" y="2103661"/>
                  </a:cubicBezTo>
                  <a:cubicBezTo>
                    <a:pt x="4902081" y="2420748"/>
                    <a:pt x="4993208" y="2894895"/>
                    <a:pt x="4887200" y="3192241"/>
                  </a:cubicBezTo>
                  <a:cubicBezTo>
                    <a:pt x="4781190" y="3489588"/>
                    <a:pt x="4478058" y="3610098"/>
                    <a:pt x="4075296" y="3714330"/>
                  </a:cubicBezTo>
                  <a:cubicBezTo>
                    <a:pt x="3672535" y="3818562"/>
                    <a:pt x="3170193" y="3906503"/>
                    <a:pt x="2825343" y="4156855"/>
                  </a:cubicBezTo>
                  <a:cubicBezTo>
                    <a:pt x="2480492" y="4407208"/>
                    <a:pt x="2293172" y="4819949"/>
                    <a:pt x="1794689" y="4896146"/>
                  </a:cubicBezTo>
                  <a:cubicBezTo>
                    <a:pt x="1296205" y="4972344"/>
                    <a:pt x="486596" y="4711999"/>
                    <a:pt x="162749" y="4816779"/>
                  </a:cubicBezTo>
                  <a:cubicBezTo>
                    <a:pt x="-161100" y="4921559"/>
                    <a:pt x="821" y="5391449"/>
                    <a:pt x="583027" y="5557664"/>
                  </a:cubicBezTo>
                  <a:cubicBezTo>
                    <a:pt x="1165232" y="5723880"/>
                    <a:pt x="2167659" y="5586416"/>
                    <a:pt x="2881772" y="5397426"/>
                  </a:cubicBezTo>
                  <a:cubicBezTo>
                    <a:pt x="3595886" y="5208437"/>
                    <a:pt x="4021599" y="4967942"/>
                    <a:pt x="4647506" y="4977938"/>
                  </a:cubicBezTo>
                  <a:cubicBezTo>
                    <a:pt x="5273409" y="4987935"/>
                    <a:pt x="6099426" y="5248421"/>
                    <a:pt x="6596600" y="5034179"/>
                  </a:cubicBezTo>
                  <a:cubicBezTo>
                    <a:pt x="7093775" y="4819936"/>
                    <a:pt x="7262044" y="4130988"/>
                    <a:pt x="7323149" y="3612570"/>
                  </a:cubicBezTo>
                  <a:cubicBezTo>
                    <a:pt x="7384255" y="3094152"/>
                    <a:pt x="7338190" y="2746316"/>
                    <a:pt x="7379467" y="2468506"/>
                  </a:cubicBezTo>
                  <a:cubicBezTo>
                    <a:pt x="7420741" y="2190696"/>
                    <a:pt x="7549354" y="1982913"/>
                    <a:pt x="7413632" y="1740904"/>
                  </a:cubicBezTo>
                  <a:cubicBezTo>
                    <a:pt x="7277912" y="1498893"/>
                    <a:pt x="6877872" y="1222674"/>
                    <a:pt x="6666733" y="995659"/>
                  </a:cubicBezTo>
                  <a:cubicBezTo>
                    <a:pt x="6455595" y="768645"/>
                    <a:pt x="6433371" y="590852"/>
                    <a:pt x="6238106" y="390823"/>
                  </a:cubicBezTo>
                  <a:cubicBezTo>
                    <a:pt x="6042839" y="190795"/>
                    <a:pt x="5674545" y="-31451"/>
                    <a:pt x="5511034" y="1889"/>
                  </a:cubicBezTo>
                  <a:cubicBezTo>
                    <a:pt x="5347521" y="35230"/>
                    <a:pt x="5388795" y="324148"/>
                    <a:pt x="5405027" y="610861"/>
                  </a:cubicBezTo>
                  <a:close/>
                </a:path>
              </a:pathLst>
            </a:custGeom>
            <a:solidFill>
              <a:srgbClr val="EC813B"/>
            </a:solidFill>
            <a:ln w="192204" cap="rnd">
              <a:noFill/>
              <a:prstDash val="solid"/>
              <a:round/>
            </a:ln>
            <a:effectLst>
              <a:outerShdw blurRad="114300" dist="25400" dir="48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8955742-99E8-471D-B668-ED0B292E4035}"/>
                </a:ext>
              </a:extLst>
            </p:cNvPr>
            <p:cNvSpPr/>
            <p:nvPr/>
          </p:nvSpPr>
          <p:spPr>
            <a:xfrm>
              <a:off x="8050847" y="2315577"/>
              <a:ext cx="5886254" cy="5033616"/>
            </a:xfrm>
            <a:custGeom>
              <a:avLst/>
              <a:gdLst>
                <a:gd name="connsiteX0" fmla="*/ 1657 w 5886254"/>
                <a:gd name="connsiteY0" fmla="*/ 4796448 h 5033616"/>
                <a:gd name="connsiteX1" fmla="*/ 528959 w 5886254"/>
                <a:gd name="connsiteY1" fmla="*/ 5023190 h 5033616"/>
                <a:gd name="connsiteX2" fmla="*/ 1705298 w 5886254"/>
                <a:gd name="connsiteY2" fmla="*/ 4618379 h 5033616"/>
                <a:gd name="connsiteX3" fmla="*/ 3081661 w 5886254"/>
                <a:gd name="connsiteY3" fmla="*/ 4464392 h 5033616"/>
                <a:gd name="connsiteX4" fmla="*/ 4389760 w 5886254"/>
                <a:gd name="connsiteY4" fmla="*/ 4435815 h 5033616"/>
                <a:gd name="connsiteX5" fmla="*/ 5445586 w 5886254"/>
                <a:gd name="connsiteY5" fmla="*/ 4070411 h 5033616"/>
                <a:gd name="connsiteX6" fmla="*/ 5867286 w 5886254"/>
                <a:gd name="connsiteY6" fmla="*/ 2943153 h 5033616"/>
                <a:gd name="connsiteX7" fmla="*/ 5811490 w 5886254"/>
                <a:gd name="connsiteY7" fmla="*/ 1620494 h 5033616"/>
                <a:gd name="connsiteX8" fmla="*/ 5566335 w 5886254"/>
                <a:gd name="connsiteY8" fmla="*/ 1193662 h 5033616"/>
                <a:gd name="connsiteX9" fmla="*/ 5071330 w 5886254"/>
                <a:gd name="connsiteY9" fmla="*/ 367296 h 5033616"/>
                <a:gd name="connsiteX10" fmla="*/ 4273209 w 5886254"/>
                <a:gd name="connsiteY10" fmla="*/ 58697 h 5033616"/>
                <a:gd name="connsiteX11" fmla="*/ 3783197 w 5886254"/>
                <a:gd name="connsiteY11" fmla="*/ 1299642 h 5033616"/>
                <a:gd name="connsiteX12" fmla="*/ 4029389 w 5886254"/>
                <a:gd name="connsiteY12" fmla="*/ 2834211 h 5033616"/>
                <a:gd name="connsiteX13" fmla="*/ 3575856 w 5886254"/>
                <a:gd name="connsiteY13" fmla="*/ 3410474 h 5033616"/>
                <a:gd name="connsiteX14" fmla="*/ 2971681 w 5886254"/>
                <a:gd name="connsiteY14" fmla="*/ 3471702 h 5033616"/>
                <a:gd name="connsiteX15" fmla="*/ 2195187 w 5886254"/>
                <a:gd name="connsiteY15" fmla="*/ 3581138 h 5033616"/>
                <a:gd name="connsiteX16" fmla="*/ 1391750 w 5886254"/>
                <a:gd name="connsiteY16" fmla="*/ 3956112 h 5033616"/>
                <a:gd name="connsiteX17" fmla="*/ 618446 w 5886254"/>
                <a:gd name="connsiteY17" fmla="*/ 4397205 h 5033616"/>
                <a:gd name="connsiteX18" fmla="*/ 1657 w 5886254"/>
                <a:gd name="connsiteY18" fmla="*/ 4796448 h 503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86254" h="5033616">
                  <a:moveTo>
                    <a:pt x="1657" y="4796448"/>
                  </a:moveTo>
                  <a:cubicBezTo>
                    <a:pt x="-33019" y="4929529"/>
                    <a:pt x="205106" y="5069229"/>
                    <a:pt x="528959" y="5023190"/>
                  </a:cubicBezTo>
                  <a:cubicBezTo>
                    <a:pt x="852814" y="4977150"/>
                    <a:pt x="1262381" y="4745379"/>
                    <a:pt x="1705298" y="4618379"/>
                  </a:cubicBezTo>
                  <a:cubicBezTo>
                    <a:pt x="2148215" y="4491378"/>
                    <a:pt x="2624456" y="4469154"/>
                    <a:pt x="3081661" y="4464392"/>
                  </a:cubicBezTo>
                  <a:cubicBezTo>
                    <a:pt x="3538865" y="4459629"/>
                    <a:pt x="3977006" y="4472329"/>
                    <a:pt x="4389760" y="4435815"/>
                  </a:cubicBezTo>
                  <a:cubicBezTo>
                    <a:pt x="4802514" y="4399303"/>
                    <a:pt x="5189855" y="4313579"/>
                    <a:pt x="5445586" y="4070411"/>
                  </a:cubicBezTo>
                  <a:cubicBezTo>
                    <a:pt x="5701315" y="3827244"/>
                    <a:pt x="5825417" y="3426658"/>
                    <a:pt x="5867286" y="2943153"/>
                  </a:cubicBezTo>
                  <a:cubicBezTo>
                    <a:pt x="5909153" y="2459648"/>
                    <a:pt x="5868779" y="1893268"/>
                    <a:pt x="5811490" y="1620494"/>
                  </a:cubicBezTo>
                  <a:cubicBezTo>
                    <a:pt x="5754198" y="1347721"/>
                    <a:pt x="5679988" y="1368562"/>
                    <a:pt x="5566335" y="1193662"/>
                  </a:cubicBezTo>
                  <a:cubicBezTo>
                    <a:pt x="5452681" y="1018761"/>
                    <a:pt x="5299586" y="648128"/>
                    <a:pt x="5071330" y="367296"/>
                  </a:cubicBezTo>
                  <a:cubicBezTo>
                    <a:pt x="4843077" y="86463"/>
                    <a:pt x="4539686" y="-104543"/>
                    <a:pt x="4273209" y="58697"/>
                  </a:cubicBezTo>
                  <a:cubicBezTo>
                    <a:pt x="4006730" y="221937"/>
                    <a:pt x="3777197" y="739404"/>
                    <a:pt x="3783197" y="1299642"/>
                  </a:cubicBezTo>
                  <a:cubicBezTo>
                    <a:pt x="3789199" y="1859881"/>
                    <a:pt x="4030733" y="2462824"/>
                    <a:pt x="4029389" y="2834211"/>
                  </a:cubicBezTo>
                  <a:cubicBezTo>
                    <a:pt x="4028045" y="3205597"/>
                    <a:pt x="3783815" y="3345388"/>
                    <a:pt x="3575856" y="3410474"/>
                  </a:cubicBezTo>
                  <a:cubicBezTo>
                    <a:pt x="3367894" y="3475561"/>
                    <a:pt x="3196200" y="3465945"/>
                    <a:pt x="2971681" y="3471702"/>
                  </a:cubicBezTo>
                  <a:cubicBezTo>
                    <a:pt x="2747160" y="3477459"/>
                    <a:pt x="2469824" y="3498589"/>
                    <a:pt x="2195187" y="3581138"/>
                  </a:cubicBezTo>
                  <a:cubicBezTo>
                    <a:pt x="1920550" y="3663689"/>
                    <a:pt x="1648617" y="3807658"/>
                    <a:pt x="1391750" y="3956112"/>
                  </a:cubicBezTo>
                  <a:cubicBezTo>
                    <a:pt x="1134882" y="4104567"/>
                    <a:pt x="893085" y="4257504"/>
                    <a:pt x="618446" y="4397205"/>
                  </a:cubicBezTo>
                  <a:cubicBezTo>
                    <a:pt x="343809" y="4536905"/>
                    <a:pt x="36332" y="4663367"/>
                    <a:pt x="1657" y="4796448"/>
                  </a:cubicBezTo>
                  <a:close/>
                </a:path>
              </a:pathLst>
            </a:custGeom>
            <a:solidFill>
              <a:srgbClr val="EDA769"/>
            </a:solidFill>
            <a:ln w="192204" cap="rnd">
              <a:noFill/>
              <a:prstDash val="solid"/>
              <a:round/>
            </a:ln>
            <a:effectLst>
              <a:outerShdw blurRad="114300" dist="25400" dir="48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436B0-BD62-4433-99B5-612981AF1775}"/>
                </a:ext>
              </a:extLst>
            </p:cNvPr>
            <p:cNvSpPr/>
            <p:nvPr/>
          </p:nvSpPr>
          <p:spPr>
            <a:xfrm>
              <a:off x="10993974" y="2873058"/>
              <a:ext cx="2768724" cy="3566219"/>
            </a:xfrm>
            <a:custGeom>
              <a:avLst/>
              <a:gdLst>
                <a:gd name="connsiteX0" fmla="*/ 707307 w 2768724"/>
                <a:gd name="connsiteY0" fmla="*/ 2917040 h 3566219"/>
                <a:gd name="connsiteX1" fmla="*/ 17136 w 2768724"/>
                <a:gd name="connsiteY1" fmla="*/ 3473522 h 3566219"/>
                <a:gd name="connsiteX2" fmla="*/ 1158857 w 2768724"/>
                <a:gd name="connsiteY2" fmla="*/ 3498016 h 3566219"/>
                <a:gd name="connsiteX3" fmla="*/ 1996443 w 2768724"/>
                <a:gd name="connsiteY3" fmla="*/ 3041282 h 3566219"/>
                <a:gd name="connsiteX4" fmla="*/ 2649847 w 2768724"/>
                <a:gd name="connsiteY4" fmla="*/ 2731176 h 3566219"/>
                <a:gd name="connsiteX5" fmla="*/ 2691526 w 2768724"/>
                <a:gd name="connsiteY5" fmla="*/ 1804443 h 3566219"/>
                <a:gd name="connsiteX6" fmla="*/ 2320602 w 2768724"/>
                <a:gd name="connsiteY6" fmla="*/ 1376113 h 3566219"/>
                <a:gd name="connsiteX7" fmla="*/ 2437379 w 2768724"/>
                <a:gd name="connsiteY7" fmla="*/ 811766 h 3566219"/>
                <a:gd name="connsiteX8" fmla="*/ 1944365 w 2768724"/>
                <a:gd name="connsiteY8" fmla="*/ -510 h 3566219"/>
                <a:gd name="connsiteX9" fmla="*/ 1585686 w 2768724"/>
                <a:gd name="connsiteY9" fmla="*/ 991428 h 3566219"/>
                <a:gd name="connsiteX10" fmla="*/ 1631007 w 2768724"/>
                <a:gd name="connsiteY10" fmla="*/ 1939748 h 3566219"/>
                <a:gd name="connsiteX11" fmla="*/ 707307 w 2768724"/>
                <a:gd name="connsiteY11" fmla="*/ 2917040 h 35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8724" h="3566219">
                  <a:moveTo>
                    <a:pt x="707307" y="2917040"/>
                  </a:moveTo>
                  <a:cubicBezTo>
                    <a:pt x="306048" y="3197298"/>
                    <a:pt x="-93993" y="3371920"/>
                    <a:pt x="17136" y="3473522"/>
                  </a:cubicBezTo>
                  <a:cubicBezTo>
                    <a:pt x="128264" y="3575124"/>
                    <a:pt x="750537" y="3603697"/>
                    <a:pt x="1158857" y="3498016"/>
                  </a:cubicBezTo>
                  <a:cubicBezTo>
                    <a:pt x="1567176" y="3392335"/>
                    <a:pt x="1761494" y="3152406"/>
                    <a:pt x="1996443" y="3041282"/>
                  </a:cubicBezTo>
                  <a:cubicBezTo>
                    <a:pt x="2231391" y="2930158"/>
                    <a:pt x="2506967" y="2947840"/>
                    <a:pt x="2649847" y="2731176"/>
                  </a:cubicBezTo>
                  <a:cubicBezTo>
                    <a:pt x="2792727" y="2514511"/>
                    <a:pt x="2802903" y="2063514"/>
                    <a:pt x="2691526" y="1804443"/>
                  </a:cubicBezTo>
                  <a:cubicBezTo>
                    <a:pt x="2580154" y="1545371"/>
                    <a:pt x="2347231" y="1478232"/>
                    <a:pt x="2320602" y="1376113"/>
                  </a:cubicBezTo>
                  <a:cubicBezTo>
                    <a:pt x="2293973" y="1273994"/>
                    <a:pt x="2473642" y="1136895"/>
                    <a:pt x="2437379" y="811766"/>
                  </a:cubicBezTo>
                  <a:cubicBezTo>
                    <a:pt x="2401116" y="486638"/>
                    <a:pt x="2148922" y="-26514"/>
                    <a:pt x="1944365" y="-510"/>
                  </a:cubicBezTo>
                  <a:cubicBezTo>
                    <a:pt x="1739807" y="25493"/>
                    <a:pt x="1582891" y="590649"/>
                    <a:pt x="1585686" y="991428"/>
                  </a:cubicBezTo>
                  <a:cubicBezTo>
                    <a:pt x="1588482" y="1392207"/>
                    <a:pt x="1750986" y="1628603"/>
                    <a:pt x="1631007" y="1939748"/>
                  </a:cubicBezTo>
                  <a:cubicBezTo>
                    <a:pt x="1511026" y="2250893"/>
                    <a:pt x="1108564" y="2636780"/>
                    <a:pt x="707307" y="2917040"/>
                  </a:cubicBezTo>
                  <a:close/>
                </a:path>
              </a:pathLst>
            </a:custGeom>
            <a:solidFill>
              <a:srgbClr val="F8B976"/>
            </a:solidFill>
            <a:ln w="192204" cap="rnd">
              <a:noFill/>
              <a:prstDash val="solid"/>
              <a:round/>
            </a:ln>
            <a:effectLst>
              <a:outerShdw blurRad="114300" dist="25400" dir="48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ECF8C3-94CD-4963-BA09-BB0B468F80E9}"/>
              </a:ext>
            </a:extLst>
          </p:cNvPr>
          <p:cNvGrpSpPr/>
          <p:nvPr/>
        </p:nvGrpSpPr>
        <p:grpSpPr>
          <a:xfrm>
            <a:off x="-1475232" y="-2756609"/>
            <a:ext cx="4936651" cy="5548725"/>
            <a:chOff x="-1475232" y="-2756609"/>
            <a:chExt cx="4936651" cy="554872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C35B32-13E9-4F79-8B0B-26FA53BB1616}"/>
                </a:ext>
              </a:extLst>
            </p:cNvPr>
            <p:cNvSpPr/>
            <p:nvPr/>
          </p:nvSpPr>
          <p:spPr>
            <a:xfrm rot="4982422">
              <a:off x="-1781269" y="-2450572"/>
              <a:ext cx="5548725" cy="4936651"/>
            </a:xfrm>
            <a:custGeom>
              <a:avLst/>
              <a:gdLst>
                <a:gd name="connsiteX0" fmla="*/ 39066 w 5548725"/>
                <a:gd name="connsiteY0" fmla="*/ 29598 h 4936651"/>
                <a:gd name="connsiteX1" fmla="*/ 117635 w 5548725"/>
                <a:gd name="connsiteY1" fmla="*/ 1054100 h 4936651"/>
                <a:gd name="connsiteX2" fmla="*/ 239412 w 5548725"/>
                <a:gd name="connsiteY2" fmla="*/ 2263298 h 4936651"/>
                <a:gd name="connsiteX3" fmla="*/ 833713 w 5548725"/>
                <a:gd name="connsiteY3" fmla="*/ 2673939 h 4936651"/>
                <a:gd name="connsiteX4" fmla="*/ 1525615 w 5548725"/>
                <a:gd name="connsiteY4" fmla="*/ 3599735 h 4936651"/>
                <a:gd name="connsiteX5" fmla="*/ 2081662 w 5548725"/>
                <a:gd name="connsiteY5" fmla="*/ 4729001 h 4936651"/>
                <a:gd name="connsiteX6" fmla="*/ 4535350 w 5548725"/>
                <a:gd name="connsiteY6" fmla="*/ 4821250 h 4936651"/>
                <a:gd name="connsiteX7" fmla="*/ 5544995 w 5548725"/>
                <a:gd name="connsiteY7" fmla="*/ 4010040 h 4936651"/>
                <a:gd name="connsiteX8" fmla="*/ 5095732 w 5548725"/>
                <a:gd name="connsiteY8" fmla="*/ 3484581 h 4936651"/>
                <a:gd name="connsiteX9" fmla="*/ 4246416 w 5548725"/>
                <a:gd name="connsiteY9" fmla="*/ 3365516 h 4936651"/>
                <a:gd name="connsiteX10" fmla="*/ 3293925 w 5548725"/>
                <a:gd name="connsiteY10" fmla="*/ 2794013 h 4936651"/>
                <a:gd name="connsiteX11" fmla="*/ 3581254 w 5548725"/>
                <a:gd name="connsiteY11" fmla="*/ 1916129 h 4936651"/>
                <a:gd name="connsiteX12" fmla="*/ 2625580 w 5548725"/>
                <a:gd name="connsiteY12" fmla="*/ 1373205 h 4936651"/>
                <a:gd name="connsiteX13" fmla="*/ 1673087 w 5548725"/>
                <a:gd name="connsiteY13" fmla="*/ 1052527 h 4936651"/>
                <a:gd name="connsiteX14" fmla="*/ 1693714 w 5548725"/>
                <a:gd name="connsiteY14" fmla="*/ 460417 h 4936651"/>
                <a:gd name="connsiteX15" fmla="*/ 869790 w 5548725"/>
                <a:gd name="connsiteY15" fmla="*/ 238236 h 4936651"/>
                <a:gd name="connsiteX16" fmla="*/ 39066 w 5548725"/>
                <a:gd name="connsiteY16" fmla="*/ 29598 h 493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8725" h="4936651">
                  <a:moveTo>
                    <a:pt x="39066" y="29598"/>
                  </a:moveTo>
                  <a:cubicBezTo>
                    <a:pt x="-70946" y="141680"/>
                    <a:pt x="64622" y="584962"/>
                    <a:pt x="117635" y="1054100"/>
                  </a:cubicBezTo>
                  <a:cubicBezTo>
                    <a:pt x="170646" y="1523239"/>
                    <a:pt x="141104" y="2018234"/>
                    <a:pt x="239412" y="2263298"/>
                  </a:cubicBezTo>
                  <a:cubicBezTo>
                    <a:pt x="337720" y="2508362"/>
                    <a:pt x="563871" y="2503494"/>
                    <a:pt x="833713" y="2673939"/>
                  </a:cubicBezTo>
                  <a:cubicBezTo>
                    <a:pt x="1103552" y="2844386"/>
                    <a:pt x="1417068" y="3190140"/>
                    <a:pt x="1525615" y="3599735"/>
                  </a:cubicBezTo>
                  <a:cubicBezTo>
                    <a:pt x="1634162" y="4009329"/>
                    <a:pt x="1537735" y="4482759"/>
                    <a:pt x="2081662" y="4729001"/>
                  </a:cubicBezTo>
                  <a:cubicBezTo>
                    <a:pt x="2625589" y="4975242"/>
                    <a:pt x="3809859" y="4994292"/>
                    <a:pt x="4535350" y="4821250"/>
                  </a:cubicBezTo>
                  <a:cubicBezTo>
                    <a:pt x="5260840" y="4648210"/>
                    <a:pt x="5527536" y="4283092"/>
                    <a:pt x="5544995" y="4010040"/>
                  </a:cubicBezTo>
                  <a:cubicBezTo>
                    <a:pt x="5562454" y="3736988"/>
                    <a:pt x="5330685" y="3556017"/>
                    <a:pt x="5095732" y="3484581"/>
                  </a:cubicBezTo>
                  <a:cubicBezTo>
                    <a:pt x="4860781" y="3413143"/>
                    <a:pt x="4622661" y="3451242"/>
                    <a:pt x="4246416" y="3365516"/>
                  </a:cubicBezTo>
                  <a:cubicBezTo>
                    <a:pt x="3870174" y="3279787"/>
                    <a:pt x="3355836" y="3070242"/>
                    <a:pt x="3293925" y="2794013"/>
                  </a:cubicBezTo>
                  <a:cubicBezTo>
                    <a:pt x="3232018" y="2517785"/>
                    <a:pt x="3622536" y="2174892"/>
                    <a:pt x="3581254" y="1916129"/>
                  </a:cubicBezTo>
                  <a:cubicBezTo>
                    <a:pt x="3539975" y="1657364"/>
                    <a:pt x="3066909" y="1482742"/>
                    <a:pt x="2625580" y="1373205"/>
                  </a:cubicBezTo>
                  <a:cubicBezTo>
                    <a:pt x="2184251" y="1263666"/>
                    <a:pt x="1774686" y="1219218"/>
                    <a:pt x="1673087" y="1052527"/>
                  </a:cubicBezTo>
                  <a:cubicBezTo>
                    <a:pt x="1571489" y="885837"/>
                    <a:pt x="1777857" y="596922"/>
                    <a:pt x="1693714" y="460417"/>
                  </a:cubicBezTo>
                  <a:cubicBezTo>
                    <a:pt x="1609568" y="323914"/>
                    <a:pt x="1234914" y="339836"/>
                    <a:pt x="869790" y="238236"/>
                  </a:cubicBezTo>
                  <a:cubicBezTo>
                    <a:pt x="504665" y="136636"/>
                    <a:pt x="149078" y="-82484"/>
                    <a:pt x="39066" y="29598"/>
                  </a:cubicBezTo>
                  <a:close/>
                </a:path>
              </a:pathLst>
            </a:custGeom>
            <a:solidFill>
              <a:srgbClr val="D3662F"/>
            </a:solidFill>
            <a:ln w="192204" cap="rnd">
              <a:noFill/>
              <a:prstDash val="solid"/>
              <a:round/>
            </a:ln>
            <a:effectLst>
              <a:outerShdw blurRad="152400" dist="25400" dir="6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3319AE-776D-4771-992E-638D2367AC3E}"/>
                </a:ext>
              </a:extLst>
            </p:cNvPr>
            <p:cNvSpPr/>
            <p:nvPr/>
          </p:nvSpPr>
          <p:spPr>
            <a:xfrm rot="4982422">
              <a:off x="-1374404" y="-2251220"/>
              <a:ext cx="4570930" cy="4234120"/>
            </a:xfrm>
            <a:custGeom>
              <a:avLst/>
              <a:gdLst>
                <a:gd name="connsiteX0" fmla="*/ 311460 w 4570930"/>
                <a:gd name="connsiteY0" fmla="*/ 14356 h 4234120"/>
                <a:gd name="connsiteX1" fmla="*/ 14597 w 4570930"/>
                <a:gd name="connsiteY1" fmla="*/ 104846 h 4234120"/>
                <a:gd name="connsiteX2" fmla="*/ 114221 w 4570930"/>
                <a:gd name="connsiteY2" fmla="*/ 923163 h 4234120"/>
                <a:gd name="connsiteX3" fmla="*/ 519450 w 4570930"/>
                <a:gd name="connsiteY3" fmla="*/ 1779517 h 4234120"/>
                <a:gd name="connsiteX4" fmla="*/ 777794 w 4570930"/>
                <a:gd name="connsiteY4" fmla="*/ 2566227 h 4234120"/>
                <a:gd name="connsiteX5" fmla="*/ 1403663 w 4570930"/>
                <a:gd name="connsiteY5" fmla="*/ 3432246 h 4234120"/>
                <a:gd name="connsiteX6" fmla="*/ 2640327 w 4570930"/>
                <a:gd name="connsiteY6" fmla="*/ 4145031 h 4234120"/>
                <a:gd name="connsiteX7" fmla="*/ 4113523 w 4570930"/>
                <a:gd name="connsiteY7" fmla="*/ 4148204 h 4234120"/>
                <a:gd name="connsiteX8" fmla="*/ 4550083 w 4570930"/>
                <a:gd name="connsiteY8" fmla="*/ 3670366 h 4234120"/>
                <a:gd name="connsiteX9" fmla="*/ 3970646 w 4570930"/>
                <a:gd name="connsiteY9" fmla="*/ 2944877 h 4234120"/>
                <a:gd name="connsiteX10" fmla="*/ 3338820 w 4570930"/>
                <a:gd name="connsiteY10" fmla="*/ 2249556 h 4234120"/>
                <a:gd name="connsiteX11" fmla="*/ 2670486 w 4570930"/>
                <a:gd name="connsiteY11" fmla="*/ 1905066 h 4234120"/>
                <a:gd name="connsiteX12" fmla="*/ 2527609 w 4570930"/>
                <a:gd name="connsiteY12" fmla="*/ 1511367 h 4234120"/>
                <a:gd name="connsiteX13" fmla="*/ 1995797 w 4570930"/>
                <a:gd name="connsiteY13" fmla="*/ 1090680 h 4234120"/>
                <a:gd name="connsiteX14" fmla="*/ 1446521 w 4570930"/>
                <a:gd name="connsiteY14" fmla="*/ 720792 h 4234120"/>
                <a:gd name="connsiteX15" fmla="*/ 1148072 w 4570930"/>
                <a:gd name="connsiteY15" fmla="*/ 330267 h 4234120"/>
                <a:gd name="connsiteX16" fmla="*/ 770246 w 4570930"/>
                <a:gd name="connsiteY16" fmla="*/ 36580 h 4234120"/>
                <a:gd name="connsiteX17" fmla="*/ 311460 w 4570930"/>
                <a:gd name="connsiteY17" fmla="*/ 14356 h 423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70930" h="4234120">
                  <a:moveTo>
                    <a:pt x="311460" y="14356"/>
                  </a:moveTo>
                  <a:cubicBezTo>
                    <a:pt x="170173" y="4831"/>
                    <a:pt x="55873" y="-45969"/>
                    <a:pt x="14597" y="104846"/>
                  </a:cubicBezTo>
                  <a:cubicBezTo>
                    <a:pt x="-26677" y="255662"/>
                    <a:pt x="5072" y="608075"/>
                    <a:pt x="114221" y="923163"/>
                  </a:cubicBezTo>
                  <a:cubicBezTo>
                    <a:pt x="223370" y="1238252"/>
                    <a:pt x="409912" y="1515992"/>
                    <a:pt x="519450" y="1779517"/>
                  </a:cubicBezTo>
                  <a:cubicBezTo>
                    <a:pt x="628987" y="2043040"/>
                    <a:pt x="661518" y="2292347"/>
                    <a:pt x="777794" y="2566227"/>
                  </a:cubicBezTo>
                  <a:cubicBezTo>
                    <a:pt x="894073" y="2840107"/>
                    <a:pt x="1094098" y="3138555"/>
                    <a:pt x="1403663" y="3432246"/>
                  </a:cubicBezTo>
                  <a:cubicBezTo>
                    <a:pt x="1713230" y="3725937"/>
                    <a:pt x="2132323" y="4014855"/>
                    <a:pt x="2640327" y="4145031"/>
                  </a:cubicBezTo>
                  <a:cubicBezTo>
                    <a:pt x="3148333" y="4275204"/>
                    <a:pt x="3745223" y="4246631"/>
                    <a:pt x="4113523" y="4148204"/>
                  </a:cubicBezTo>
                  <a:cubicBezTo>
                    <a:pt x="4481827" y="4049776"/>
                    <a:pt x="4621523" y="3881505"/>
                    <a:pt x="4550083" y="3670366"/>
                  </a:cubicBezTo>
                  <a:cubicBezTo>
                    <a:pt x="4478643" y="3459226"/>
                    <a:pt x="4196072" y="3205231"/>
                    <a:pt x="3970646" y="2944877"/>
                  </a:cubicBezTo>
                  <a:cubicBezTo>
                    <a:pt x="3745220" y="2684525"/>
                    <a:pt x="3576947" y="2417830"/>
                    <a:pt x="3338820" y="2249556"/>
                  </a:cubicBezTo>
                  <a:cubicBezTo>
                    <a:pt x="3100692" y="2081279"/>
                    <a:pt x="2792723" y="2011431"/>
                    <a:pt x="2670486" y="1905066"/>
                  </a:cubicBezTo>
                  <a:cubicBezTo>
                    <a:pt x="2548249" y="1798703"/>
                    <a:pt x="2611748" y="1655830"/>
                    <a:pt x="2527609" y="1511367"/>
                  </a:cubicBezTo>
                  <a:cubicBezTo>
                    <a:pt x="2443467" y="1366903"/>
                    <a:pt x="2211698" y="1220856"/>
                    <a:pt x="1995797" y="1090680"/>
                  </a:cubicBezTo>
                  <a:cubicBezTo>
                    <a:pt x="1779894" y="960504"/>
                    <a:pt x="1579873" y="846205"/>
                    <a:pt x="1446521" y="720792"/>
                  </a:cubicBezTo>
                  <a:cubicBezTo>
                    <a:pt x="1313171" y="595378"/>
                    <a:pt x="1246498" y="458856"/>
                    <a:pt x="1148072" y="330267"/>
                  </a:cubicBezTo>
                  <a:cubicBezTo>
                    <a:pt x="1049645" y="201678"/>
                    <a:pt x="919472" y="81031"/>
                    <a:pt x="770246" y="36580"/>
                  </a:cubicBezTo>
                  <a:cubicBezTo>
                    <a:pt x="621020" y="-7869"/>
                    <a:pt x="452747" y="23881"/>
                    <a:pt x="311460" y="14356"/>
                  </a:cubicBezTo>
                  <a:close/>
                </a:path>
              </a:pathLst>
            </a:custGeom>
            <a:solidFill>
              <a:srgbClr val="EC813B"/>
            </a:solidFill>
            <a:ln w="192204" cap="rnd">
              <a:noFill/>
              <a:prstDash val="solid"/>
              <a:round/>
            </a:ln>
            <a:effectLst>
              <a:outerShdw blurRad="152400" dist="25400" dir="6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FE9D1-ECE4-446A-A27C-C98E11E3917E}"/>
                </a:ext>
              </a:extLst>
            </p:cNvPr>
            <p:cNvSpPr/>
            <p:nvPr/>
          </p:nvSpPr>
          <p:spPr>
            <a:xfrm rot="4982422">
              <a:off x="-978007" y="-2161276"/>
              <a:ext cx="3837537" cy="3768040"/>
            </a:xfrm>
            <a:custGeom>
              <a:avLst/>
              <a:gdLst>
                <a:gd name="connsiteX0" fmla="*/ 229254 w 3837537"/>
                <a:gd name="connsiteY0" fmla="*/ 104360 h 3768040"/>
                <a:gd name="connsiteX1" fmla="*/ 730905 w 3837537"/>
                <a:gd name="connsiteY1" fmla="*/ 23400 h 3768040"/>
                <a:gd name="connsiteX2" fmla="*/ 1178583 w 3837537"/>
                <a:gd name="connsiteY2" fmla="*/ 493302 h 3768040"/>
                <a:gd name="connsiteX3" fmla="*/ 1802468 w 3837537"/>
                <a:gd name="connsiteY3" fmla="*/ 1179101 h 3768040"/>
                <a:gd name="connsiteX4" fmla="*/ 2118383 w 3837537"/>
                <a:gd name="connsiteY4" fmla="*/ 1702973 h 3768040"/>
                <a:gd name="connsiteX5" fmla="*/ 2980396 w 3837537"/>
                <a:gd name="connsiteY5" fmla="*/ 2185576 h 3768040"/>
                <a:gd name="connsiteX6" fmla="*/ 3656669 w 3837537"/>
                <a:gd name="connsiteY6" fmla="*/ 3014251 h 3768040"/>
                <a:gd name="connsiteX7" fmla="*/ 3634433 w 3837537"/>
                <a:gd name="connsiteY7" fmla="*/ 3706395 h 3768040"/>
                <a:gd name="connsiteX8" fmla="*/ 1934234 w 3837537"/>
                <a:gd name="connsiteY8" fmla="*/ 3528595 h 3768040"/>
                <a:gd name="connsiteX9" fmla="*/ 838857 w 3837537"/>
                <a:gd name="connsiteY9" fmla="*/ 2471321 h 3768040"/>
                <a:gd name="connsiteX10" fmla="*/ 803929 w 3837537"/>
                <a:gd name="connsiteY10" fmla="*/ 1591846 h 3768040"/>
                <a:gd name="connsiteX11" fmla="*/ 357844 w 3837537"/>
                <a:gd name="connsiteY11" fmla="*/ 1017172 h 3768040"/>
                <a:gd name="connsiteX12" fmla="*/ 657 w 3837537"/>
                <a:gd name="connsiteY12" fmla="*/ 439322 h 3768040"/>
                <a:gd name="connsiteX13" fmla="*/ 229254 w 3837537"/>
                <a:gd name="connsiteY13" fmla="*/ 104360 h 376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7537" h="3768040">
                  <a:moveTo>
                    <a:pt x="229254" y="104360"/>
                  </a:moveTo>
                  <a:cubicBezTo>
                    <a:pt x="380069" y="24986"/>
                    <a:pt x="580094" y="-38513"/>
                    <a:pt x="730905" y="23400"/>
                  </a:cubicBezTo>
                  <a:cubicBezTo>
                    <a:pt x="881719" y="85315"/>
                    <a:pt x="983318" y="272636"/>
                    <a:pt x="1178583" y="493302"/>
                  </a:cubicBezTo>
                  <a:cubicBezTo>
                    <a:pt x="1373850" y="713966"/>
                    <a:pt x="1662767" y="967961"/>
                    <a:pt x="1802468" y="1179101"/>
                  </a:cubicBezTo>
                  <a:cubicBezTo>
                    <a:pt x="1942169" y="1390239"/>
                    <a:pt x="1932644" y="1558508"/>
                    <a:pt x="2118383" y="1702973"/>
                  </a:cubicBezTo>
                  <a:cubicBezTo>
                    <a:pt x="2304126" y="1847438"/>
                    <a:pt x="2685119" y="1968086"/>
                    <a:pt x="2980396" y="2185576"/>
                  </a:cubicBezTo>
                  <a:cubicBezTo>
                    <a:pt x="3275671" y="2403067"/>
                    <a:pt x="3485219" y="2717386"/>
                    <a:pt x="3656669" y="3014251"/>
                  </a:cubicBezTo>
                  <a:cubicBezTo>
                    <a:pt x="3828121" y="3311117"/>
                    <a:pt x="3961464" y="3590506"/>
                    <a:pt x="3634433" y="3706395"/>
                  </a:cubicBezTo>
                  <a:cubicBezTo>
                    <a:pt x="3307402" y="3822285"/>
                    <a:pt x="2520033" y="3774662"/>
                    <a:pt x="1934234" y="3528595"/>
                  </a:cubicBezTo>
                  <a:cubicBezTo>
                    <a:pt x="1348435" y="3282527"/>
                    <a:pt x="964268" y="2838037"/>
                    <a:pt x="838857" y="2471321"/>
                  </a:cubicBezTo>
                  <a:cubicBezTo>
                    <a:pt x="713446" y="2104605"/>
                    <a:pt x="846794" y="1815686"/>
                    <a:pt x="803929" y="1591846"/>
                  </a:cubicBezTo>
                  <a:cubicBezTo>
                    <a:pt x="761064" y="1368008"/>
                    <a:pt x="541998" y="1209264"/>
                    <a:pt x="357844" y="1017172"/>
                  </a:cubicBezTo>
                  <a:cubicBezTo>
                    <a:pt x="173690" y="825082"/>
                    <a:pt x="24467" y="599662"/>
                    <a:pt x="657" y="439322"/>
                  </a:cubicBezTo>
                  <a:cubicBezTo>
                    <a:pt x="-23156" y="278985"/>
                    <a:pt x="78443" y="183736"/>
                    <a:pt x="229254" y="104360"/>
                  </a:cubicBezTo>
                  <a:close/>
                </a:path>
              </a:pathLst>
            </a:custGeom>
            <a:solidFill>
              <a:srgbClr val="F8B976"/>
            </a:solidFill>
            <a:ln w="192204" cap="rnd">
              <a:noFill/>
              <a:prstDash val="solid"/>
              <a:round/>
            </a:ln>
            <a:effectLst>
              <a:outerShdw blurRad="152400" dist="25400" dir="6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BCB656-21BF-43CE-AE86-E60BDF01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 a Game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B480F88-A7E9-46F7-8E8E-D6296132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526" y="3316720"/>
            <a:ext cx="3772835" cy="163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Energy objective: Sum of labels should always be positive starting from some initial energy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BF55269-CCE4-42C4-8152-C3AD0030FDBC}"/>
              </a:ext>
            </a:extLst>
          </p:cNvPr>
          <p:cNvSpPr/>
          <p:nvPr/>
        </p:nvSpPr>
        <p:spPr>
          <a:xfrm rot="21071716">
            <a:off x="5408493" y="1906918"/>
            <a:ext cx="5454475" cy="3897064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FB2D6F3-3ABE-432E-8B59-CC407F9FD301}"/>
              </a:ext>
            </a:extLst>
          </p:cNvPr>
          <p:cNvSpPr/>
          <p:nvPr/>
        </p:nvSpPr>
        <p:spPr>
          <a:xfrm rot="21096934">
            <a:off x="5505620" y="2090933"/>
            <a:ext cx="5207815" cy="3460774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7C5F15-5B97-4AC2-B366-5CF9DFFB1730}"/>
              </a:ext>
            </a:extLst>
          </p:cNvPr>
          <p:cNvSpPr/>
          <p:nvPr/>
        </p:nvSpPr>
        <p:spPr>
          <a:xfrm>
            <a:off x="6547132" y="3714236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6C004-157D-408C-A731-5F8095B64BE5}"/>
              </a:ext>
            </a:extLst>
          </p:cNvPr>
          <p:cNvSpPr/>
          <p:nvPr/>
        </p:nvSpPr>
        <p:spPr>
          <a:xfrm>
            <a:off x="7618836" y="2913891"/>
            <a:ext cx="320040" cy="32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9F4B66-7AB3-4D8D-9F78-1B41F7639580}"/>
              </a:ext>
            </a:extLst>
          </p:cNvPr>
          <p:cNvSpPr/>
          <p:nvPr/>
        </p:nvSpPr>
        <p:spPr>
          <a:xfrm>
            <a:off x="8784734" y="2484164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01F32-1419-47A2-BFD9-5FFEF263F8FB}"/>
              </a:ext>
            </a:extLst>
          </p:cNvPr>
          <p:cNvSpPr/>
          <p:nvPr/>
        </p:nvSpPr>
        <p:spPr>
          <a:xfrm>
            <a:off x="8784733" y="3304461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04C6C1-E981-44CE-B773-D4CFB1C38959}"/>
              </a:ext>
            </a:extLst>
          </p:cNvPr>
          <p:cNvSpPr/>
          <p:nvPr/>
        </p:nvSpPr>
        <p:spPr>
          <a:xfrm>
            <a:off x="5927158" y="4475438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F6880B-F51C-48A4-BAEA-CE99BC238564}"/>
              </a:ext>
            </a:extLst>
          </p:cNvPr>
          <p:cNvSpPr/>
          <p:nvPr/>
        </p:nvSpPr>
        <p:spPr>
          <a:xfrm>
            <a:off x="10123143" y="3714240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8954A650-6968-4E05-8BA4-804C0591FCFC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rot="5400000" flipH="1" flipV="1">
            <a:off x="6852621" y="2948022"/>
            <a:ext cx="640325" cy="892105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6AA3A40-4C9C-409F-9C61-CE4C3C8F50B4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rot="5400000" flipH="1" flipV="1">
            <a:off x="8156731" y="2285888"/>
            <a:ext cx="250128" cy="1005878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4E8C4757-1336-4084-986B-2B6A4F2CF3B1}"/>
              </a:ext>
            </a:extLst>
          </p:cNvPr>
          <p:cNvCxnSpPr>
            <a:cxnSpLocks/>
            <a:stCxn id="6" idx="2"/>
            <a:endCxn id="8" idx="2"/>
          </p:cNvCxnSpPr>
          <p:nvPr/>
        </p:nvCxnSpPr>
        <p:spPr>
          <a:xfrm rot="16200000" flipH="1">
            <a:off x="8156730" y="2856056"/>
            <a:ext cx="250129" cy="1005877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46960D03-01E1-4E18-98E0-46CAB76BBFBA}"/>
              </a:ext>
            </a:extLst>
          </p:cNvPr>
          <p:cNvCxnSpPr>
            <a:cxnSpLocks/>
            <a:stCxn id="7" idx="6"/>
            <a:endCxn id="10" idx="0"/>
          </p:cNvCxnSpPr>
          <p:nvPr/>
        </p:nvCxnSpPr>
        <p:spPr>
          <a:xfrm>
            <a:off x="9143931" y="2663763"/>
            <a:ext cx="1158811" cy="1050477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F9AA03CF-C118-404B-8441-F2D20C283159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9143930" y="3484060"/>
            <a:ext cx="1031816" cy="282783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6DBF5FBF-B896-46E6-9158-37D35AB7ACC4}"/>
              </a:ext>
            </a:extLst>
          </p:cNvPr>
          <p:cNvCxnSpPr>
            <a:cxnSpLocks/>
            <a:endCxn id="10" idx="4"/>
          </p:cNvCxnSpPr>
          <p:nvPr/>
        </p:nvCxnSpPr>
        <p:spPr>
          <a:xfrm rot="16200000" flipH="1">
            <a:off x="8514738" y="2285433"/>
            <a:ext cx="12700" cy="3576007"/>
          </a:xfrm>
          <a:prstGeom prst="curvedConnector3">
            <a:avLst>
              <a:gd name="adj1" fmla="val 450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AAF8830-8A73-4DD9-A847-87021BFA92E7}"/>
              </a:ext>
            </a:extLst>
          </p:cNvPr>
          <p:cNvCxnSpPr>
            <a:cxnSpLocks/>
            <a:stCxn id="10" idx="2"/>
            <a:endCxn id="5" idx="6"/>
          </p:cNvCxnSpPr>
          <p:nvPr/>
        </p:nvCxnSpPr>
        <p:spPr>
          <a:xfrm rot="10800000">
            <a:off x="6906329" y="3893835"/>
            <a:ext cx="3216814" cy="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51DD074-3538-4128-8B98-036F2BF0EFD2}"/>
              </a:ext>
            </a:extLst>
          </p:cNvPr>
          <p:cNvCxnSpPr>
            <a:cxnSpLocks/>
            <a:stCxn id="5" idx="3"/>
            <a:endCxn id="9" idx="7"/>
          </p:cNvCxnSpPr>
          <p:nvPr/>
        </p:nvCxnSpPr>
        <p:spPr>
          <a:xfrm rot="5400000">
            <a:off x="6163139" y="4091444"/>
            <a:ext cx="507211" cy="3659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48E300C8-4D54-4FD4-92C4-8FA927A16394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 rot="16200000" flipH="1">
            <a:off x="6472739" y="3893834"/>
            <a:ext cx="253991" cy="12700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AF032DF0-2149-4823-804E-F864C2B69BF1}"/>
              </a:ext>
            </a:extLst>
          </p:cNvPr>
          <p:cNvCxnSpPr>
            <a:cxnSpLocks/>
            <a:stCxn id="9" idx="7"/>
            <a:endCxn id="9" idx="5"/>
          </p:cNvCxnSpPr>
          <p:nvPr/>
        </p:nvCxnSpPr>
        <p:spPr>
          <a:xfrm rot="16200000" flipH="1">
            <a:off x="6106756" y="4655036"/>
            <a:ext cx="253991" cy="12700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F02E89E-A2CC-41EC-9D0B-2231949CA4C0}"/>
              </a:ext>
            </a:extLst>
          </p:cNvPr>
          <p:cNvSpPr txBox="1"/>
          <p:nvPr/>
        </p:nvSpPr>
        <p:spPr>
          <a:xfrm>
            <a:off x="6777850" y="2945231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228572-9745-4F3E-8CD1-0BBD5EA85F70}"/>
              </a:ext>
            </a:extLst>
          </p:cNvPr>
          <p:cNvSpPr txBox="1"/>
          <p:nvPr/>
        </p:nvSpPr>
        <p:spPr>
          <a:xfrm>
            <a:off x="8057777" y="2367991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36959B-5902-454E-A828-E50423DAD865}"/>
              </a:ext>
            </a:extLst>
          </p:cNvPr>
          <p:cNvSpPr txBox="1"/>
          <p:nvPr/>
        </p:nvSpPr>
        <p:spPr>
          <a:xfrm>
            <a:off x="5859004" y="3682867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6519D0-DA7A-4C4E-8451-6FE129A11C2F}"/>
              </a:ext>
            </a:extLst>
          </p:cNvPr>
          <p:cNvSpPr txBox="1"/>
          <p:nvPr/>
        </p:nvSpPr>
        <p:spPr>
          <a:xfrm>
            <a:off x="8443434" y="3888912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AC5A4-FCA7-4A58-A28C-675E3F36ED46}"/>
              </a:ext>
            </a:extLst>
          </p:cNvPr>
          <p:cNvSpPr txBox="1"/>
          <p:nvPr/>
        </p:nvSpPr>
        <p:spPr>
          <a:xfrm>
            <a:off x="8445369" y="4312507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6A82C4-FF6A-4F3B-9F3B-83222D223EDF}"/>
              </a:ext>
            </a:extLst>
          </p:cNvPr>
          <p:cNvSpPr txBox="1"/>
          <p:nvPr/>
        </p:nvSpPr>
        <p:spPr>
          <a:xfrm>
            <a:off x="8060571" y="3097625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FF4A17-7D7E-4166-91E8-74D69EF59971}"/>
              </a:ext>
            </a:extLst>
          </p:cNvPr>
          <p:cNvSpPr txBox="1"/>
          <p:nvPr/>
        </p:nvSpPr>
        <p:spPr>
          <a:xfrm>
            <a:off x="9803173" y="2674623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7F09AC-A311-4A47-8A55-57561F14C7BE}"/>
              </a:ext>
            </a:extLst>
          </p:cNvPr>
          <p:cNvSpPr txBox="1"/>
          <p:nvPr/>
        </p:nvSpPr>
        <p:spPr>
          <a:xfrm>
            <a:off x="9429611" y="3189669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06CC36-B304-4F17-878E-4F6D03223A18}"/>
              </a:ext>
            </a:extLst>
          </p:cNvPr>
          <p:cNvSpPr txBox="1"/>
          <p:nvPr/>
        </p:nvSpPr>
        <p:spPr>
          <a:xfrm>
            <a:off x="6563345" y="4476720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0A8C61-0CF8-4E74-92DA-5131492DC32C}"/>
              </a:ext>
            </a:extLst>
          </p:cNvPr>
          <p:cNvGrpSpPr/>
          <p:nvPr/>
        </p:nvGrpSpPr>
        <p:grpSpPr>
          <a:xfrm>
            <a:off x="670636" y="3258202"/>
            <a:ext cx="644914" cy="668580"/>
            <a:chOff x="670636" y="2652734"/>
            <a:chExt cx="644914" cy="668580"/>
          </a:xfrm>
        </p:grpSpPr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3CA2D4CF-49DD-445E-BBB1-FBF39FCC0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879AA5-9197-40D2-ABFD-B58EA0EB0E1A}"/>
                </a:ext>
              </a:extLst>
            </p:cNvPr>
            <p:cNvSpPr txBox="1"/>
            <p:nvPr/>
          </p:nvSpPr>
          <p:spPr>
            <a:xfrm>
              <a:off x="806091" y="278229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F7B0AF-8556-4338-B11E-D002255E9016}"/>
              </a:ext>
            </a:extLst>
          </p:cNvPr>
          <p:cNvGrpSpPr/>
          <p:nvPr/>
        </p:nvGrpSpPr>
        <p:grpSpPr>
          <a:xfrm>
            <a:off x="604753" y="5121444"/>
            <a:ext cx="741230" cy="637318"/>
            <a:chOff x="608053" y="4785323"/>
            <a:chExt cx="633080" cy="544330"/>
          </a:xfrm>
        </p:grpSpPr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0D157CB4-E578-4A35-951B-47DBCF948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8053" y="4785323"/>
              <a:ext cx="633080" cy="54433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94C322-43E2-4DC6-8C7F-4E9AD2A47619}"/>
                </a:ext>
              </a:extLst>
            </p:cNvPr>
            <p:cNvSpPr txBox="1"/>
            <p:nvPr/>
          </p:nvSpPr>
          <p:spPr>
            <a:xfrm>
              <a:off x="694539" y="486007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MP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D29BE8-BF19-412B-BD62-BD0AB63D34E3}"/>
              </a:ext>
            </a:extLst>
          </p:cNvPr>
          <p:cNvSpPr txBox="1"/>
          <p:nvPr/>
        </p:nvSpPr>
        <p:spPr>
          <a:xfrm>
            <a:off x="1044273" y="22226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6C326D-C712-40BA-A826-FA562A056E20}"/>
              </a:ext>
            </a:extLst>
          </p:cNvPr>
          <p:cNvCxnSpPr>
            <a:cxnSpLocks/>
            <a:stCxn id="36" idx="3"/>
            <a:endCxn id="57" idx="1"/>
          </p:cNvCxnSpPr>
          <p:nvPr/>
        </p:nvCxnSpPr>
        <p:spPr>
          <a:xfrm>
            <a:off x="1352371" y="2407357"/>
            <a:ext cx="2679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BA17A58-21A7-42DD-96FF-D2814A533BF1}"/>
              </a:ext>
            </a:extLst>
          </p:cNvPr>
          <p:cNvSpPr txBox="1"/>
          <p:nvPr/>
        </p:nvSpPr>
        <p:spPr>
          <a:xfrm>
            <a:off x="1620312" y="22226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400430-AF1F-4330-BDCF-BDADC7C2B52C}"/>
              </a:ext>
            </a:extLst>
          </p:cNvPr>
          <p:cNvSpPr txBox="1"/>
          <p:nvPr/>
        </p:nvSpPr>
        <p:spPr>
          <a:xfrm>
            <a:off x="2196351" y="2222691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74276B-54BB-4414-A3FA-CB0E5B3CCDA0}"/>
              </a:ext>
            </a:extLst>
          </p:cNvPr>
          <p:cNvSpPr txBox="1"/>
          <p:nvPr/>
        </p:nvSpPr>
        <p:spPr>
          <a:xfrm>
            <a:off x="2772390" y="22226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FC65EE-2315-4F2C-A152-D1630E7D4FA2}"/>
              </a:ext>
            </a:extLst>
          </p:cNvPr>
          <p:cNvSpPr txBox="1"/>
          <p:nvPr/>
        </p:nvSpPr>
        <p:spPr>
          <a:xfrm>
            <a:off x="3348429" y="22226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958CC1-2950-4E11-BD08-2E74F812623C}"/>
              </a:ext>
            </a:extLst>
          </p:cNvPr>
          <p:cNvSpPr txBox="1"/>
          <p:nvPr/>
        </p:nvSpPr>
        <p:spPr>
          <a:xfrm>
            <a:off x="3924470" y="22226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2356187-FD9E-4406-A2A5-CCDB9922C086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>
            <a:off x="1928410" y="2407357"/>
            <a:ext cx="2679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C5FC9E3-EDD9-407B-BE5F-37EFFAC58C1B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2494831" y="2407357"/>
            <a:ext cx="277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D0210FB-7176-4840-9459-677F82B55EE4}"/>
              </a:ext>
            </a:extLst>
          </p:cNvPr>
          <p:cNvCxnSpPr>
            <a:cxnSpLocks/>
            <a:stCxn id="59" idx="3"/>
            <a:endCxn id="60" idx="1"/>
          </p:cNvCxnSpPr>
          <p:nvPr/>
        </p:nvCxnSpPr>
        <p:spPr>
          <a:xfrm>
            <a:off x="3080488" y="2407357"/>
            <a:ext cx="2679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B3447A6-876F-4D20-9A84-5A8528020517}"/>
              </a:ext>
            </a:extLst>
          </p:cNvPr>
          <p:cNvCxnSpPr>
            <a:cxnSpLocks/>
            <a:stCxn id="60" idx="3"/>
            <a:endCxn id="61" idx="1"/>
          </p:cNvCxnSpPr>
          <p:nvPr/>
        </p:nvCxnSpPr>
        <p:spPr>
          <a:xfrm>
            <a:off x="3656527" y="2407357"/>
            <a:ext cx="2679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D862ECA-CFAB-4CD9-894A-ECAF43C6A086}"/>
              </a:ext>
            </a:extLst>
          </p:cNvPr>
          <p:cNvSpPr txBox="1"/>
          <p:nvPr/>
        </p:nvSpPr>
        <p:spPr>
          <a:xfrm>
            <a:off x="1309567" y="202927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1269FA-D68E-4498-A9BD-ACD287BAE2BA}"/>
              </a:ext>
            </a:extLst>
          </p:cNvPr>
          <p:cNvSpPr txBox="1"/>
          <p:nvPr/>
        </p:nvSpPr>
        <p:spPr>
          <a:xfrm>
            <a:off x="1885276" y="202927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AE0B38-0379-4754-AEEE-B997F4DADE80}"/>
              </a:ext>
            </a:extLst>
          </p:cNvPr>
          <p:cNvSpPr txBox="1"/>
          <p:nvPr/>
        </p:nvSpPr>
        <p:spPr>
          <a:xfrm>
            <a:off x="2490641" y="202927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6086EC-C13E-421D-B256-F5340B01B267}"/>
              </a:ext>
            </a:extLst>
          </p:cNvPr>
          <p:cNvSpPr txBox="1"/>
          <p:nvPr/>
        </p:nvSpPr>
        <p:spPr>
          <a:xfrm>
            <a:off x="3036694" y="202927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93CD48-FC2F-477A-8164-6D1CB5212785}"/>
              </a:ext>
            </a:extLst>
          </p:cNvPr>
          <p:cNvSpPr txBox="1"/>
          <p:nvPr/>
        </p:nvSpPr>
        <p:spPr>
          <a:xfrm>
            <a:off x="3612404" y="202927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92C95C4-7F7B-4B08-B0AD-1BD80813261B}"/>
              </a:ext>
            </a:extLst>
          </p:cNvPr>
          <p:cNvSpPr txBox="1"/>
          <p:nvPr/>
        </p:nvSpPr>
        <p:spPr>
          <a:xfrm>
            <a:off x="4483132" y="22310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8D13292-F857-4C3E-8803-EB64089309BF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4205573" y="2415745"/>
            <a:ext cx="277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F2D0FE7-9184-4FC9-B030-AAD27E9ABE13}"/>
              </a:ext>
            </a:extLst>
          </p:cNvPr>
          <p:cNvSpPr txBox="1"/>
          <p:nvPr/>
        </p:nvSpPr>
        <p:spPr>
          <a:xfrm>
            <a:off x="4201383" y="203766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81D3EC8-6179-40A7-B083-68BBB85F9FD6}"/>
              </a:ext>
            </a:extLst>
          </p:cNvPr>
          <p:cNvSpPr txBox="1"/>
          <p:nvPr/>
        </p:nvSpPr>
        <p:spPr>
          <a:xfrm>
            <a:off x="4752194" y="216120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B7D1B94-E36B-4061-9A5C-7EFE70AB40A5}"/>
              </a:ext>
            </a:extLst>
          </p:cNvPr>
          <p:cNvSpPr txBox="1"/>
          <p:nvPr/>
        </p:nvSpPr>
        <p:spPr>
          <a:xfrm>
            <a:off x="1419526" y="5162713"/>
            <a:ext cx="4178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Mean payoff: </a:t>
            </a:r>
            <a:r>
              <a:rPr lang="en-US" sz="2800" dirty="0" err="1"/>
              <a:t>LimSup</a:t>
            </a:r>
            <a:r>
              <a:rPr lang="en-US" sz="2800" dirty="0"/>
              <a:t> of averages should be positive</a:t>
            </a:r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38328739-86BE-4A7C-8B10-5C27566A26D4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87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E5622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7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7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5" grpId="1"/>
      <p:bldP spid="25" grpId="2"/>
      <p:bldP spid="26" grpId="0"/>
      <p:bldP spid="26" grpId="1"/>
      <p:bldP spid="27" grpId="0"/>
      <p:bldP spid="27" grpId="1"/>
      <p:bldP spid="27" grpId="2"/>
      <p:bldP spid="28" grpId="0"/>
      <p:bldP spid="29" grpId="0"/>
      <p:bldP spid="30" grpId="0"/>
      <p:bldP spid="31" grpId="0"/>
      <p:bldP spid="36" grpId="0"/>
      <p:bldP spid="57" grpId="0"/>
      <p:bldP spid="58" grpId="0"/>
      <p:bldP spid="59" grpId="0"/>
      <p:bldP spid="60" grpId="0"/>
      <p:bldP spid="61" grpId="0"/>
      <p:bldP spid="74" grpId="0"/>
      <p:bldP spid="75" grpId="0"/>
      <p:bldP spid="76" grpId="0"/>
      <p:bldP spid="77" grpId="0"/>
      <p:bldP spid="78" grpId="0"/>
      <p:bldP spid="88" grpId="0"/>
      <p:bldP spid="90" grpId="0"/>
      <p:bldP spid="91" grpId="0"/>
      <p:bldP spid="1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CD5C45EB-9E63-43A1-9EB1-3BA84FFC5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869527">
            <a:off x="-1723320" y="-806845"/>
            <a:ext cx="6201518" cy="54491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DC086B9-2A10-4433-989A-0B9F9BF0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692403"/>
            <a:ext cx="7667625" cy="5953125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AAA0DF6-E360-4B22-A2BE-1232FBA1324C}"/>
              </a:ext>
            </a:extLst>
          </p:cNvPr>
          <p:cNvSpPr txBox="1">
            <a:spLocks/>
          </p:cNvSpPr>
          <p:nvPr/>
        </p:nvSpPr>
        <p:spPr>
          <a:xfrm>
            <a:off x="4418045" y="4447942"/>
            <a:ext cx="3355910" cy="117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>
                <a:latin typeface="+mj-lt"/>
              </a:rPr>
              <a:t>Applications</a:t>
            </a:r>
            <a:endParaRPr lang="en-US" sz="3600" dirty="0"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6DA254-5BC8-48A6-87DD-4D8515F078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9402" y="2425049"/>
            <a:ext cx="1713196" cy="1763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AC7011-AE41-400D-9749-901704BAC088}"/>
              </a:ext>
            </a:extLst>
          </p:cNvPr>
          <p:cNvSpPr txBox="1"/>
          <p:nvPr/>
        </p:nvSpPr>
        <p:spPr>
          <a:xfrm>
            <a:off x="5700021" y="2892276"/>
            <a:ext cx="1023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hakra Petch SemiBold" panose="00000700000000000000" pitchFamily="2" charset="-34"/>
                <a:cs typeface="Chakra Petch SemiBold" panose="00000700000000000000" pitchFamily="2" charset="-34"/>
              </a:rPr>
              <a:t>02</a:t>
            </a:r>
          </a:p>
        </p:txBody>
      </p:sp>
      <p:sp>
        <p:nvSpPr>
          <p:cNvPr id="2" name="VisNum">
            <a:extLst>
              <a:ext uri="{FF2B5EF4-FFF2-40B4-BE49-F238E27FC236}">
                <a16:creationId xmlns:a16="http://schemas.microsoft.com/office/drawing/2014/main" id="{97BA7AB9-C579-4E72-AD88-5103BE6151CE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7810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C125BFB-B992-4C1B-82B0-7EE0B87370C5}"/>
              </a:ext>
            </a:extLst>
          </p:cNvPr>
          <p:cNvSpPr txBox="1"/>
          <p:nvPr/>
        </p:nvSpPr>
        <p:spPr>
          <a:xfrm>
            <a:off x="3573182" y="3081541"/>
            <a:ext cx="1028700" cy="214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∞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099F01-0E5C-41CF-B997-C6F6A080DC60}"/>
              </a:ext>
            </a:extLst>
          </p:cNvPr>
          <p:cNvSpPr/>
          <p:nvPr/>
        </p:nvSpPr>
        <p:spPr>
          <a:xfrm>
            <a:off x="2875736" y="-1219200"/>
            <a:ext cx="2416608" cy="9658350"/>
          </a:xfrm>
          <a:custGeom>
            <a:avLst/>
            <a:gdLst>
              <a:gd name="connsiteX0" fmla="*/ 589629 w 2416608"/>
              <a:gd name="connsiteY0" fmla="*/ 4374399 h 9658350"/>
              <a:gd name="connsiteX1" fmla="*/ 589629 w 2416608"/>
              <a:gd name="connsiteY1" fmla="*/ 5594925 h 9658350"/>
              <a:gd name="connsiteX2" fmla="*/ 1810155 w 2416608"/>
              <a:gd name="connsiteY2" fmla="*/ 5594925 h 9658350"/>
              <a:gd name="connsiteX3" fmla="*/ 1810155 w 2416608"/>
              <a:gd name="connsiteY3" fmla="*/ 4374399 h 9658350"/>
              <a:gd name="connsiteX4" fmla="*/ 0 w 2416608"/>
              <a:gd name="connsiteY4" fmla="*/ 0 h 9658350"/>
              <a:gd name="connsiteX5" fmla="*/ 2416608 w 2416608"/>
              <a:gd name="connsiteY5" fmla="*/ 0 h 9658350"/>
              <a:gd name="connsiteX6" fmla="*/ 2416608 w 2416608"/>
              <a:gd name="connsiteY6" fmla="*/ 9658350 h 9658350"/>
              <a:gd name="connsiteX7" fmla="*/ 0 w 2416608"/>
              <a:gd name="connsiteY7" fmla="*/ 965835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8" h="9658350">
                <a:moveTo>
                  <a:pt x="589629" y="4374399"/>
                </a:moveTo>
                <a:lnTo>
                  <a:pt x="589629" y="5594925"/>
                </a:lnTo>
                <a:lnTo>
                  <a:pt x="1810155" y="5594925"/>
                </a:lnTo>
                <a:lnTo>
                  <a:pt x="1810155" y="4374399"/>
                </a:lnTo>
                <a:close/>
                <a:moveTo>
                  <a:pt x="0" y="0"/>
                </a:moveTo>
                <a:lnTo>
                  <a:pt x="2416608" y="0"/>
                </a:lnTo>
                <a:lnTo>
                  <a:pt x="2416608" y="9658350"/>
                </a:lnTo>
                <a:lnTo>
                  <a:pt x="0" y="965835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3238E42C-EDE5-4434-ADC6-1E3214BF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D382A76-724C-4D30-9EDF-63F617B0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0FD8D5D-A28E-4458-9D85-1A70BB8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/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blipFill>
                <a:blip r:embed="rId13"/>
                <a:stretch>
                  <a:fillRect l="-1863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/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blipFill>
                <a:blip r:embed="rId14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/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blipFill>
                <a:blip r:embed="rId15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/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blipFill>
                <a:blip r:embed="rId16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/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blipFill>
                <a:blip r:embed="rId17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/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blipFill>
                <a:blip r:embed="rId18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6F0DF6A-7132-4453-984B-25A9AA1BBB73}"/>
              </a:ext>
            </a:extLst>
          </p:cNvPr>
          <p:cNvSpPr/>
          <p:nvPr/>
        </p:nvSpPr>
        <p:spPr>
          <a:xfrm>
            <a:off x="3669124" y="3358059"/>
            <a:ext cx="814806" cy="814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A5775630-F670-4470-8A3F-FB836DB4721F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6526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71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C125BFB-B992-4C1B-82B0-7EE0B87370C5}"/>
              </a:ext>
            </a:extLst>
          </p:cNvPr>
          <p:cNvSpPr txBox="1"/>
          <p:nvPr/>
        </p:nvSpPr>
        <p:spPr>
          <a:xfrm>
            <a:off x="3573182" y="-4409660"/>
            <a:ext cx="1028700" cy="214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∞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099F01-0E5C-41CF-B997-C6F6A080DC60}"/>
              </a:ext>
            </a:extLst>
          </p:cNvPr>
          <p:cNvSpPr/>
          <p:nvPr/>
        </p:nvSpPr>
        <p:spPr>
          <a:xfrm>
            <a:off x="2875736" y="-1219200"/>
            <a:ext cx="2416608" cy="9658350"/>
          </a:xfrm>
          <a:custGeom>
            <a:avLst/>
            <a:gdLst>
              <a:gd name="connsiteX0" fmla="*/ 589629 w 2416608"/>
              <a:gd name="connsiteY0" fmla="*/ 4374399 h 9658350"/>
              <a:gd name="connsiteX1" fmla="*/ 589629 w 2416608"/>
              <a:gd name="connsiteY1" fmla="*/ 5594925 h 9658350"/>
              <a:gd name="connsiteX2" fmla="*/ 1810155 w 2416608"/>
              <a:gd name="connsiteY2" fmla="*/ 5594925 h 9658350"/>
              <a:gd name="connsiteX3" fmla="*/ 1810155 w 2416608"/>
              <a:gd name="connsiteY3" fmla="*/ 4374399 h 9658350"/>
              <a:gd name="connsiteX4" fmla="*/ 0 w 2416608"/>
              <a:gd name="connsiteY4" fmla="*/ 0 h 9658350"/>
              <a:gd name="connsiteX5" fmla="*/ 2416608 w 2416608"/>
              <a:gd name="connsiteY5" fmla="*/ 0 h 9658350"/>
              <a:gd name="connsiteX6" fmla="*/ 2416608 w 2416608"/>
              <a:gd name="connsiteY6" fmla="*/ 9658350 h 9658350"/>
              <a:gd name="connsiteX7" fmla="*/ 0 w 2416608"/>
              <a:gd name="connsiteY7" fmla="*/ 965835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8" h="9658350">
                <a:moveTo>
                  <a:pt x="589629" y="4374399"/>
                </a:moveTo>
                <a:lnTo>
                  <a:pt x="589629" y="5594925"/>
                </a:lnTo>
                <a:lnTo>
                  <a:pt x="1810155" y="5594925"/>
                </a:lnTo>
                <a:lnTo>
                  <a:pt x="1810155" y="4374399"/>
                </a:lnTo>
                <a:close/>
                <a:moveTo>
                  <a:pt x="0" y="0"/>
                </a:moveTo>
                <a:lnTo>
                  <a:pt x="2416608" y="0"/>
                </a:lnTo>
                <a:lnTo>
                  <a:pt x="2416608" y="9658350"/>
                </a:lnTo>
                <a:lnTo>
                  <a:pt x="0" y="965835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3238E42C-EDE5-4434-ADC6-1E3214BF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D382A76-724C-4D30-9EDF-63F617B0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0FD8D5D-A28E-4458-9D85-1A70BB8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/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blipFill>
                <a:blip r:embed="rId13"/>
                <a:stretch>
                  <a:fillRect l="-1863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/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blipFill>
                <a:blip r:embed="rId14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/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blipFill>
                <a:blip r:embed="rId15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/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blipFill>
                <a:blip r:embed="rId16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/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blipFill>
                <a:blip r:embed="rId17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/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blipFill>
                <a:blip r:embed="rId18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6F0DF6A-7132-4453-984B-25A9AA1BBB73}"/>
              </a:ext>
            </a:extLst>
          </p:cNvPr>
          <p:cNvSpPr/>
          <p:nvPr/>
        </p:nvSpPr>
        <p:spPr>
          <a:xfrm>
            <a:off x="3669124" y="3358059"/>
            <a:ext cx="814806" cy="814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982111-A4C0-4794-A27A-959FDB06633D}"/>
              </a:ext>
            </a:extLst>
          </p:cNvPr>
          <p:cNvCxnSpPr/>
          <p:nvPr/>
        </p:nvCxnSpPr>
        <p:spPr>
          <a:xfrm>
            <a:off x="838200" y="4307871"/>
            <a:ext cx="300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119C8A-97C8-4F94-8FD7-A665825BA9F1}"/>
              </a:ext>
            </a:extLst>
          </p:cNvPr>
          <p:cNvCxnSpPr>
            <a:cxnSpLocks/>
          </p:cNvCxnSpPr>
          <p:nvPr/>
        </p:nvCxnSpPr>
        <p:spPr>
          <a:xfrm>
            <a:off x="1411451" y="1690688"/>
            <a:ext cx="0" cy="278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isNum">
            <a:extLst>
              <a:ext uri="{FF2B5EF4-FFF2-40B4-BE49-F238E27FC236}">
                <a16:creationId xmlns:a16="http://schemas.microsoft.com/office/drawing/2014/main" id="{5F4EE626-EA2B-405F-8228-683E370C01B5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60453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C125BFB-B992-4C1B-82B0-7EE0B87370C5}"/>
              </a:ext>
            </a:extLst>
          </p:cNvPr>
          <p:cNvSpPr txBox="1"/>
          <p:nvPr/>
        </p:nvSpPr>
        <p:spPr>
          <a:xfrm>
            <a:off x="3573182" y="-7598681"/>
            <a:ext cx="1028700" cy="214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∞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099F01-0E5C-41CF-B997-C6F6A080DC60}"/>
              </a:ext>
            </a:extLst>
          </p:cNvPr>
          <p:cNvSpPr/>
          <p:nvPr/>
        </p:nvSpPr>
        <p:spPr>
          <a:xfrm>
            <a:off x="2875736" y="-1219200"/>
            <a:ext cx="2416608" cy="9658350"/>
          </a:xfrm>
          <a:custGeom>
            <a:avLst/>
            <a:gdLst>
              <a:gd name="connsiteX0" fmla="*/ 589629 w 2416608"/>
              <a:gd name="connsiteY0" fmla="*/ 4374399 h 9658350"/>
              <a:gd name="connsiteX1" fmla="*/ 589629 w 2416608"/>
              <a:gd name="connsiteY1" fmla="*/ 5594925 h 9658350"/>
              <a:gd name="connsiteX2" fmla="*/ 1810155 w 2416608"/>
              <a:gd name="connsiteY2" fmla="*/ 5594925 h 9658350"/>
              <a:gd name="connsiteX3" fmla="*/ 1810155 w 2416608"/>
              <a:gd name="connsiteY3" fmla="*/ 4374399 h 9658350"/>
              <a:gd name="connsiteX4" fmla="*/ 0 w 2416608"/>
              <a:gd name="connsiteY4" fmla="*/ 0 h 9658350"/>
              <a:gd name="connsiteX5" fmla="*/ 2416608 w 2416608"/>
              <a:gd name="connsiteY5" fmla="*/ 0 h 9658350"/>
              <a:gd name="connsiteX6" fmla="*/ 2416608 w 2416608"/>
              <a:gd name="connsiteY6" fmla="*/ 9658350 h 9658350"/>
              <a:gd name="connsiteX7" fmla="*/ 0 w 2416608"/>
              <a:gd name="connsiteY7" fmla="*/ 965835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8" h="9658350">
                <a:moveTo>
                  <a:pt x="589629" y="4374399"/>
                </a:moveTo>
                <a:lnTo>
                  <a:pt x="589629" y="5594925"/>
                </a:lnTo>
                <a:lnTo>
                  <a:pt x="1810155" y="5594925"/>
                </a:lnTo>
                <a:lnTo>
                  <a:pt x="1810155" y="4374399"/>
                </a:lnTo>
                <a:close/>
                <a:moveTo>
                  <a:pt x="0" y="0"/>
                </a:moveTo>
                <a:lnTo>
                  <a:pt x="2416608" y="0"/>
                </a:lnTo>
                <a:lnTo>
                  <a:pt x="2416608" y="9658350"/>
                </a:lnTo>
                <a:lnTo>
                  <a:pt x="0" y="965835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3238E42C-EDE5-4434-ADC6-1E3214BF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D382A76-724C-4D30-9EDF-63F617B0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0FD8D5D-A28E-4458-9D85-1A70BB8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/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blipFill>
                <a:blip r:embed="rId13"/>
                <a:stretch>
                  <a:fillRect l="-1863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/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blipFill>
                <a:blip r:embed="rId14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/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blipFill>
                <a:blip r:embed="rId15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/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blipFill>
                <a:blip r:embed="rId16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/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blipFill>
                <a:blip r:embed="rId17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/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blipFill>
                <a:blip r:embed="rId18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6F0DF6A-7132-4453-984B-25A9AA1BBB73}"/>
              </a:ext>
            </a:extLst>
          </p:cNvPr>
          <p:cNvSpPr/>
          <p:nvPr/>
        </p:nvSpPr>
        <p:spPr>
          <a:xfrm>
            <a:off x="3669124" y="3358059"/>
            <a:ext cx="814806" cy="814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982111-A4C0-4794-A27A-959FDB06633D}"/>
              </a:ext>
            </a:extLst>
          </p:cNvPr>
          <p:cNvCxnSpPr/>
          <p:nvPr/>
        </p:nvCxnSpPr>
        <p:spPr>
          <a:xfrm>
            <a:off x="838200" y="4307871"/>
            <a:ext cx="300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119C8A-97C8-4F94-8FD7-A665825BA9F1}"/>
              </a:ext>
            </a:extLst>
          </p:cNvPr>
          <p:cNvCxnSpPr>
            <a:cxnSpLocks/>
          </p:cNvCxnSpPr>
          <p:nvPr/>
        </p:nvCxnSpPr>
        <p:spPr>
          <a:xfrm>
            <a:off x="1411451" y="1690688"/>
            <a:ext cx="0" cy="278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isNum">
            <a:extLst>
              <a:ext uri="{FF2B5EF4-FFF2-40B4-BE49-F238E27FC236}">
                <a16:creationId xmlns:a16="http://schemas.microsoft.com/office/drawing/2014/main" id="{D6A13B79-6E4A-4F7F-92FD-6D9ADCDC812A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79519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C125BFB-B992-4C1B-82B0-7EE0B87370C5}"/>
              </a:ext>
            </a:extLst>
          </p:cNvPr>
          <p:cNvSpPr txBox="1"/>
          <p:nvPr/>
        </p:nvSpPr>
        <p:spPr>
          <a:xfrm>
            <a:off x="3573182" y="-6548236"/>
            <a:ext cx="1028700" cy="214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∞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099F01-0E5C-41CF-B997-C6F6A080DC60}"/>
              </a:ext>
            </a:extLst>
          </p:cNvPr>
          <p:cNvSpPr/>
          <p:nvPr/>
        </p:nvSpPr>
        <p:spPr>
          <a:xfrm>
            <a:off x="2875736" y="-1219200"/>
            <a:ext cx="2416608" cy="9658350"/>
          </a:xfrm>
          <a:custGeom>
            <a:avLst/>
            <a:gdLst>
              <a:gd name="connsiteX0" fmla="*/ 589629 w 2416608"/>
              <a:gd name="connsiteY0" fmla="*/ 4374399 h 9658350"/>
              <a:gd name="connsiteX1" fmla="*/ 589629 w 2416608"/>
              <a:gd name="connsiteY1" fmla="*/ 5594925 h 9658350"/>
              <a:gd name="connsiteX2" fmla="*/ 1810155 w 2416608"/>
              <a:gd name="connsiteY2" fmla="*/ 5594925 h 9658350"/>
              <a:gd name="connsiteX3" fmla="*/ 1810155 w 2416608"/>
              <a:gd name="connsiteY3" fmla="*/ 4374399 h 9658350"/>
              <a:gd name="connsiteX4" fmla="*/ 0 w 2416608"/>
              <a:gd name="connsiteY4" fmla="*/ 0 h 9658350"/>
              <a:gd name="connsiteX5" fmla="*/ 2416608 w 2416608"/>
              <a:gd name="connsiteY5" fmla="*/ 0 h 9658350"/>
              <a:gd name="connsiteX6" fmla="*/ 2416608 w 2416608"/>
              <a:gd name="connsiteY6" fmla="*/ 9658350 h 9658350"/>
              <a:gd name="connsiteX7" fmla="*/ 0 w 2416608"/>
              <a:gd name="connsiteY7" fmla="*/ 965835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8" h="9658350">
                <a:moveTo>
                  <a:pt x="589629" y="4374399"/>
                </a:moveTo>
                <a:lnTo>
                  <a:pt x="589629" y="5594925"/>
                </a:lnTo>
                <a:lnTo>
                  <a:pt x="1810155" y="5594925"/>
                </a:lnTo>
                <a:lnTo>
                  <a:pt x="1810155" y="4374399"/>
                </a:lnTo>
                <a:close/>
                <a:moveTo>
                  <a:pt x="0" y="0"/>
                </a:moveTo>
                <a:lnTo>
                  <a:pt x="2416608" y="0"/>
                </a:lnTo>
                <a:lnTo>
                  <a:pt x="2416608" y="9658350"/>
                </a:lnTo>
                <a:lnTo>
                  <a:pt x="0" y="965835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3238E42C-EDE5-4434-ADC6-1E3214BF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D382A76-724C-4D30-9EDF-63F617B0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0FD8D5D-A28E-4458-9D85-1A70BB8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/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blipFill>
                <a:blip r:embed="rId13"/>
                <a:stretch>
                  <a:fillRect l="-1863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/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blipFill>
                <a:blip r:embed="rId14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/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blipFill>
                <a:blip r:embed="rId15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/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blipFill>
                <a:blip r:embed="rId16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/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blipFill>
                <a:blip r:embed="rId17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/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blipFill>
                <a:blip r:embed="rId18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6F0DF6A-7132-4453-984B-25A9AA1BBB73}"/>
              </a:ext>
            </a:extLst>
          </p:cNvPr>
          <p:cNvSpPr/>
          <p:nvPr/>
        </p:nvSpPr>
        <p:spPr>
          <a:xfrm>
            <a:off x="3669124" y="3358059"/>
            <a:ext cx="814806" cy="814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982111-A4C0-4794-A27A-959FDB06633D}"/>
              </a:ext>
            </a:extLst>
          </p:cNvPr>
          <p:cNvCxnSpPr/>
          <p:nvPr/>
        </p:nvCxnSpPr>
        <p:spPr>
          <a:xfrm>
            <a:off x="838200" y="4307871"/>
            <a:ext cx="300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119C8A-97C8-4F94-8FD7-A665825BA9F1}"/>
              </a:ext>
            </a:extLst>
          </p:cNvPr>
          <p:cNvCxnSpPr>
            <a:cxnSpLocks/>
          </p:cNvCxnSpPr>
          <p:nvPr/>
        </p:nvCxnSpPr>
        <p:spPr>
          <a:xfrm>
            <a:off x="1411451" y="1690688"/>
            <a:ext cx="0" cy="278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isNum">
            <a:extLst>
              <a:ext uri="{FF2B5EF4-FFF2-40B4-BE49-F238E27FC236}">
                <a16:creationId xmlns:a16="http://schemas.microsoft.com/office/drawing/2014/main" id="{B7DB4217-D0D6-475C-8F75-23FE4065FE5E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17849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C125BFB-B992-4C1B-82B0-7EE0B87370C5}"/>
              </a:ext>
            </a:extLst>
          </p:cNvPr>
          <p:cNvSpPr txBox="1"/>
          <p:nvPr/>
        </p:nvSpPr>
        <p:spPr>
          <a:xfrm>
            <a:off x="3573182" y="-2289428"/>
            <a:ext cx="1028700" cy="214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∞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099F01-0E5C-41CF-B997-C6F6A080DC60}"/>
              </a:ext>
            </a:extLst>
          </p:cNvPr>
          <p:cNvSpPr/>
          <p:nvPr/>
        </p:nvSpPr>
        <p:spPr>
          <a:xfrm>
            <a:off x="2875736" y="-1219200"/>
            <a:ext cx="2416608" cy="9658350"/>
          </a:xfrm>
          <a:custGeom>
            <a:avLst/>
            <a:gdLst>
              <a:gd name="connsiteX0" fmla="*/ 589629 w 2416608"/>
              <a:gd name="connsiteY0" fmla="*/ 4374399 h 9658350"/>
              <a:gd name="connsiteX1" fmla="*/ 589629 w 2416608"/>
              <a:gd name="connsiteY1" fmla="*/ 5594925 h 9658350"/>
              <a:gd name="connsiteX2" fmla="*/ 1810155 w 2416608"/>
              <a:gd name="connsiteY2" fmla="*/ 5594925 h 9658350"/>
              <a:gd name="connsiteX3" fmla="*/ 1810155 w 2416608"/>
              <a:gd name="connsiteY3" fmla="*/ 4374399 h 9658350"/>
              <a:gd name="connsiteX4" fmla="*/ 0 w 2416608"/>
              <a:gd name="connsiteY4" fmla="*/ 0 h 9658350"/>
              <a:gd name="connsiteX5" fmla="*/ 2416608 w 2416608"/>
              <a:gd name="connsiteY5" fmla="*/ 0 h 9658350"/>
              <a:gd name="connsiteX6" fmla="*/ 2416608 w 2416608"/>
              <a:gd name="connsiteY6" fmla="*/ 9658350 h 9658350"/>
              <a:gd name="connsiteX7" fmla="*/ 0 w 2416608"/>
              <a:gd name="connsiteY7" fmla="*/ 965835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8" h="9658350">
                <a:moveTo>
                  <a:pt x="589629" y="4374399"/>
                </a:moveTo>
                <a:lnTo>
                  <a:pt x="589629" y="5594925"/>
                </a:lnTo>
                <a:lnTo>
                  <a:pt x="1810155" y="5594925"/>
                </a:lnTo>
                <a:lnTo>
                  <a:pt x="1810155" y="4374399"/>
                </a:lnTo>
                <a:close/>
                <a:moveTo>
                  <a:pt x="0" y="0"/>
                </a:moveTo>
                <a:lnTo>
                  <a:pt x="2416608" y="0"/>
                </a:lnTo>
                <a:lnTo>
                  <a:pt x="2416608" y="9658350"/>
                </a:lnTo>
                <a:lnTo>
                  <a:pt x="0" y="965835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3238E42C-EDE5-4434-ADC6-1E3214BF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D382A76-724C-4D30-9EDF-63F617B0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0FD8D5D-A28E-4458-9D85-1A70BB8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/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blipFill>
                <a:blip r:embed="rId13"/>
                <a:stretch>
                  <a:fillRect l="-1863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/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blipFill>
                <a:blip r:embed="rId14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/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blipFill>
                <a:blip r:embed="rId15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/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blipFill>
                <a:blip r:embed="rId16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/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blipFill>
                <a:blip r:embed="rId17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/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blipFill>
                <a:blip r:embed="rId18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6F0DF6A-7132-4453-984B-25A9AA1BBB73}"/>
              </a:ext>
            </a:extLst>
          </p:cNvPr>
          <p:cNvSpPr/>
          <p:nvPr/>
        </p:nvSpPr>
        <p:spPr>
          <a:xfrm>
            <a:off x="3669124" y="3358059"/>
            <a:ext cx="814806" cy="814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982111-A4C0-4794-A27A-959FDB06633D}"/>
              </a:ext>
            </a:extLst>
          </p:cNvPr>
          <p:cNvCxnSpPr/>
          <p:nvPr/>
        </p:nvCxnSpPr>
        <p:spPr>
          <a:xfrm>
            <a:off x="838200" y="4307871"/>
            <a:ext cx="300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119C8A-97C8-4F94-8FD7-A665825BA9F1}"/>
              </a:ext>
            </a:extLst>
          </p:cNvPr>
          <p:cNvCxnSpPr>
            <a:cxnSpLocks/>
          </p:cNvCxnSpPr>
          <p:nvPr/>
        </p:nvCxnSpPr>
        <p:spPr>
          <a:xfrm>
            <a:off x="1411451" y="1690688"/>
            <a:ext cx="0" cy="278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isNum">
            <a:extLst>
              <a:ext uri="{FF2B5EF4-FFF2-40B4-BE49-F238E27FC236}">
                <a16:creationId xmlns:a16="http://schemas.microsoft.com/office/drawing/2014/main" id="{79F8DEE4-7523-431C-8A48-82CD0BA0BE05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148846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C125BFB-B992-4C1B-82B0-7EE0B87370C5}"/>
              </a:ext>
            </a:extLst>
          </p:cNvPr>
          <p:cNvSpPr txBox="1"/>
          <p:nvPr/>
        </p:nvSpPr>
        <p:spPr>
          <a:xfrm>
            <a:off x="3573182" y="-2289428"/>
            <a:ext cx="1028700" cy="214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∞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099F01-0E5C-41CF-B997-C6F6A080DC60}"/>
              </a:ext>
            </a:extLst>
          </p:cNvPr>
          <p:cNvSpPr/>
          <p:nvPr/>
        </p:nvSpPr>
        <p:spPr>
          <a:xfrm>
            <a:off x="2875736" y="-1219200"/>
            <a:ext cx="2416608" cy="9658350"/>
          </a:xfrm>
          <a:custGeom>
            <a:avLst/>
            <a:gdLst>
              <a:gd name="connsiteX0" fmla="*/ 589629 w 2416608"/>
              <a:gd name="connsiteY0" fmla="*/ 4374399 h 9658350"/>
              <a:gd name="connsiteX1" fmla="*/ 589629 w 2416608"/>
              <a:gd name="connsiteY1" fmla="*/ 5594925 h 9658350"/>
              <a:gd name="connsiteX2" fmla="*/ 1810155 w 2416608"/>
              <a:gd name="connsiteY2" fmla="*/ 5594925 h 9658350"/>
              <a:gd name="connsiteX3" fmla="*/ 1810155 w 2416608"/>
              <a:gd name="connsiteY3" fmla="*/ 4374399 h 9658350"/>
              <a:gd name="connsiteX4" fmla="*/ 0 w 2416608"/>
              <a:gd name="connsiteY4" fmla="*/ 0 h 9658350"/>
              <a:gd name="connsiteX5" fmla="*/ 2416608 w 2416608"/>
              <a:gd name="connsiteY5" fmla="*/ 0 h 9658350"/>
              <a:gd name="connsiteX6" fmla="*/ 2416608 w 2416608"/>
              <a:gd name="connsiteY6" fmla="*/ 9658350 h 9658350"/>
              <a:gd name="connsiteX7" fmla="*/ 0 w 2416608"/>
              <a:gd name="connsiteY7" fmla="*/ 965835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8" h="9658350">
                <a:moveTo>
                  <a:pt x="589629" y="4374399"/>
                </a:moveTo>
                <a:lnTo>
                  <a:pt x="589629" y="5594925"/>
                </a:lnTo>
                <a:lnTo>
                  <a:pt x="1810155" y="5594925"/>
                </a:lnTo>
                <a:lnTo>
                  <a:pt x="1810155" y="4374399"/>
                </a:lnTo>
                <a:close/>
                <a:moveTo>
                  <a:pt x="0" y="0"/>
                </a:moveTo>
                <a:lnTo>
                  <a:pt x="2416608" y="0"/>
                </a:lnTo>
                <a:lnTo>
                  <a:pt x="2416608" y="9658350"/>
                </a:lnTo>
                <a:lnTo>
                  <a:pt x="0" y="965835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3238E42C-EDE5-4434-ADC6-1E3214BF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D382A76-724C-4D30-9EDF-63F617B0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0FD8D5D-A28E-4458-9D85-1A70BB8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/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blipFill>
                <a:blip r:embed="rId13"/>
                <a:stretch>
                  <a:fillRect l="-1863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/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blipFill>
                <a:blip r:embed="rId14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/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blipFill>
                <a:blip r:embed="rId15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/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blipFill>
                <a:blip r:embed="rId16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/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blipFill>
                <a:blip r:embed="rId17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/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blipFill>
                <a:blip r:embed="rId18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6F0DF6A-7132-4453-984B-25A9AA1BBB73}"/>
              </a:ext>
            </a:extLst>
          </p:cNvPr>
          <p:cNvSpPr/>
          <p:nvPr/>
        </p:nvSpPr>
        <p:spPr>
          <a:xfrm>
            <a:off x="3669124" y="3358059"/>
            <a:ext cx="814806" cy="814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982111-A4C0-4794-A27A-959FDB06633D}"/>
              </a:ext>
            </a:extLst>
          </p:cNvPr>
          <p:cNvCxnSpPr/>
          <p:nvPr/>
        </p:nvCxnSpPr>
        <p:spPr>
          <a:xfrm>
            <a:off x="838200" y="3910533"/>
            <a:ext cx="300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119C8A-97C8-4F94-8FD7-A665825BA9F1}"/>
              </a:ext>
            </a:extLst>
          </p:cNvPr>
          <p:cNvCxnSpPr>
            <a:cxnSpLocks/>
          </p:cNvCxnSpPr>
          <p:nvPr/>
        </p:nvCxnSpPr>
        <p:spPr>
          <a:xfrm>
            <a:off x="1411451" y="1690688"/>
            <a:ext cx="0" cy="278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isNum">
            <a:extLst>
              <a:ext uri="{FF2B5EF4-FFF2-40B4-BE49-F238E27FC236}">
                <a16:creationId xmlns:a16="http://schemas.microsoft.com/office/drawing/2014/main" id="{2D011C60-2B42-4B6B-8E4A-DBCE99B8327A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32070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C125BFB-B992-4C1B-82B0-7EE0B87370C5}"/>
              </a:ext>
            </a:extLst>
          </p:cNvPr>
          <p:cNvSpPr txBox="1"/>
          <p:nvPr/>
        </p:nvSpPr>
        <p:spPr>
          <a:xfrm>
            <a:off x="3573182" y="-2289428"/>
            <a:ext cx="1028700" cy="214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∞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099F01-0E5C-41CF-B997-C6F6A080DC60}"/>
              </a:ext>
            </a:extLst>
          </p:cNvPr>
          <p:cNvSpPr/>
          <p:nvPr/>
        </p:nvSpPr>
        <p:spPr>
          <a:xfrm>
            <a:off x="2875736" y="-1219200"/>
            <a:ext cx="2416608" cy="9658350"/>
          </a:xfrm>
          <a:custGeom>
            <a:avLst/>
            <a:gdLst>
              <a:gd name="connsiteX0" fmla="*/ 589629 w 2416608"/>
              <a:gd name="connsiteY0" fmla="*/ 4374399 h 9658350"/>
              <a:gd name="connsiteX1" fmla="*/ 589629 w 2416608"/>
              <a:gd name="connsiteY1" fmla="*/ 5594925 h 9658350"/>
              <a:gd name="connsiteX2" fmla="*/ 1810155 w 2416608"/>
              <a:gd name="connsiteY2" fmla="*/ 5594925 h 9658350"/>
              <a:gd name="connsiteX3" fmla="*/ 1810155 w 2416608"/>
              <a:gd name="connsiteY3" fmla="*/ 4374399 h 9658350"/>
              <a:gd name="connsiteX4" fmla="*/ 0 w 2416608"/>
              <a:gd name="connsiteY4" fmla="*/ 0 h 9658350"/>
              <a:gd name="connsiteX5" fmla="*/ 2416608 w 2416608"/>
              <a:gd name="connsiteY5" fmla="*/ 0 h 9658350"/>
              <a:gd name="connsiteX6" fmla="*/ 2416608 w 2416608"/>
              <a:gd name="connsiteY6" fmla="*/ 9658350 h 9658350"/>
              <a:gd name="connsiteX7" fmla="*/ 0 w 2416608"/>
              <a:gd name="connsiteY7" fmla="*/ 965835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8" h="9658350">
                <a:moveTo>
                  <a:pt x="589629" y="4374399"/>
                </a:moveTo>
                <a:lnTo>
                  <a:pt x="589629" y="5594925"/>
                </a:lnTo>
                <a:lnTo>
                  <a:pt x="1810155" y="5594925"/>
                </a:lnTo>
                <a:lnTo>
                  <a:pt x="1810155" y="4374399"/>
                </a:lnTo>
                <a:close/>
                <a:moveTo>
                  <a:pt x="0" y="0"/>
                </a:moveTo>
                <a:lnTo>
                  <a:pt x="2416608" y="0"/>
                </a:lnTo>
                <a:lnTo>
                  <a:pt x="2416608" y="9658350"/>
                </a:lnTo>
                <a:lnTo>
                  <a:pt x="0" y="965835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3238E42C-EDE5-4434-ADC6-1E3214BF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D382A76-724C-4D30-9EDF-63F617B0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0FD8D5D-A28E-4458-9D85-1A70BB8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/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blipFill>
                <a:blip r:embed="rId13"/>
                <a:stretch>
                  <a:fillRect l="-1863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/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blipFill>
                <a:blip r:embed="rId14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/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blipFill>
                <a:blip r:embed="rId15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/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blipFill>
                <a:blip r:embed="rId16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/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blipFill>
                <a:blip r:embed="rId17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/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blipFill>
                <a:blip r:embed="rId18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6F0DF6A-7132-4453-984B-25A9AA1BBB73}"/>
              </a:ext>
            </a:extLst>
          </p:cNvPr>
          <p:cNvSpPr/>
          <p:nvPr/>
        </p:nvSpPr>
        <p:spPr>
          <a:xfrm>
            <a:off x="3669124" y="3358059"/>
            <a:ext cx="814806" cy="814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982111-A4C0-4794-A27A-959FDB06633D}"/>
              </a:ext>
            </a:extLst>
          </p:cNvPr>
          <p:cNvCxnSpPr/>
          <p:nvPr/>
        </p:nvCxnSpPr>
        <p:spPr>
          <a:xfrm>
            <a:off x="838200" y="3910533"/>
            <a:ext cx="300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119C8A-97C8-4F94-8FD7-A665825BA9F1}"/>
              </a:ext>
            </a:extLst>
          </p:cNvPr>
          <p:cNvCxnSpPr>
            <a:cxnSpLocks/>
          </p:cNvCxnSpPr>
          <p:nvPr/>
        </p:nvCxnSpPr>
        <p:spPr>
          <a:xfrm>
            <a:off x="1944851" y="1690688"/>
            <a:ext cx="0" cy="278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isNum">
            <a:extLst>
              <a:ext uri="{FF2B5EF4-FFF2-40B4-BE49-F238E27FC236}">
                <a16:creationId xmlns:a16="http://schemas.microsoft.com/office/drawing/2014/main" id="{06BF5095-5F9B-4A5F-B868-53BB0D71F935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48171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C125BFB-B992-4C1B-82B0-7EE0B87370C5}"/>
              </a:ext>
            </a:extLst>
          </p:cNvPr>
          <p:cNvSpPr txBox="1"/>
          <p:nvPr/>
        </p:nvSpPr>
        <p:spPr>
          <a:xfrm>
            <a:off x="3573182" y="-4384413"/>
            <a:ext cx="1028700" cy="214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10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11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12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13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14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15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.</a:t>
            </a:r>
          </a:p>
          <a:p>
            <a:pPr algn="ctr">
              <a:lnSpc>
                <a:spcPct val="250000"/>
              </a:lnSpc>
            </a:pPr>
            <a:r>
              <a:rPr lang="en-US" sz="2800" dirty="0"/>
              <a:t>∞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099F01-0E5C-41CF-B997-C6F6A080DC60}"/>
              </a:ext>
            </a:extLst>
          </p:cNvPr>
          <p:cNvSpPr/>
          <p:nvPr/>
        </p:nvSpPr>
        <p:spPr>
          <a:xfrm>
            <a:off x="2875736" y="-1219200"/>
            <a:ext cx="2416608" cy="9658350"/>
          </a:xfrm>
          <a:custGeom>
            <a:avLst/>
            <a:gdLst>
              <a:gd name="connsiteX0" fmla="*/ 589629 w 2416608"/>
              <a:gd name="connsiteY0" fmla="*/ 4374399 h 9658350"/>
              <a:gd name="connsiteX1" fmla="*/ 589629 w 2416608"/>
              <a:gd name="connsiteY1" fmla="*/ 5594925 h 9658350"/>
              <a:gd name="connsiteX2" fmla="*/ 1810155 w 2416608"/>
              <a:gd name="connsiteY2" fmla="*/ 5594925 h 9658350"/>
              <a:gd name="connsiteX3" fmla="*/ 1810155 w 2416608"/>
              <a:gd name="connsiteY3" fmla="*/ 4374399 h 9658350"/>
              <a:gd name="connsiteX4" fmla="*/ 0 w 2416608"/>
              <a:gd name="connsiteY4" fmla="*/ 0 h 9658350"/>
              <a:gd name="connsiteX5" fmla="*/ 2416608 w 2416608"/>
              <a:gd name="connsiteY5" fmla="*/ 0 h 9658350"/>
              <a:gd name="connsiteX6" fmla="*/ 2416608 w 2416608"/>
              <a:gd name="connsiteY6" fmla="*/ 9658350 h 9658350"/>
              <a:gd name="connsiteX7" fmla="*/ 0 w 2416608"/>
              <a:gd name="connsiteY7" fmla="*/ 965835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608" h="9658350">
                <a:moveTo>
                  <a:pt x="589629" y="4374399"/>
                </a:moveTo>
                <a:lnTo>
                  <a:pt x="589629" y="5594925"/>
                </a:lnTo>
                <a:lnTo>
                  <a:pt x="1810155" y="5594925"/>
                </a:lnTo>
                <a:lnTo>
                  <a:pt x="1810155" y="4374399"/>
                </a:lnTo>
                <a:close/>
                <a:moveTo>
                  <a:pt x="0" y="0"/>
                </a:moveTo>
                <a:lnTo>
                  <a:pt x="2416608" y="0"/>
                </a:lnTo>
                <a:lnTo>
                  <a:pt x="2416608" y="9658350"/>
                </a:lnTo>
                <a:lnTo>
                  <a:pt x="0" y="965835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3238E42C-EDE5-4434-ADC6-1E3214BF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D382A76-724C-4D30-9EDF-63F617B0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0FD8D5D-A28E-4458-9D85-1A70BB8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9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0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/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DFC27-DF11-4D9C-9C55-F7864A04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61243"/>
                <a:ext cx="1965218" cy="369332"/>
              </a:xfrm>
              <a:prstGeom prst="rect">
                <a:avLst/>
              </a:prstGeom>
              <a:blipFill>
                <a:blip r:embed="rId13"/>
                <a:stretch>
                  <a:fillRect l="-1863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/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95EE30-9F95-45FD-AA2A-F514B93A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27390"/>
                <a:ext cx="1446502" cy="276999"/>
              </a:xfrm>
              <a:prstGeom prst="rect">
                <a:avLst/>
              </a:prstGeom>
              <a:blipFill>
                <a:blip r:embed="rId14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/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77D994-528D-4F2F-A84E-72DD137B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46532"/>
                <a:ext cx="1665551" cy="276999"/>
              </a:xfrm>
              <a:prstGeom prst="rect">
                <a:avLst/>
              </a:prstGeom>
              <a:blipFill>
                <a:blip r:embed="rId15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/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1F29EF6-23AD-4CE5-81CF-0FC90C62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917819"/>
                <a:ext cx="1091571" cy="276999"/>
              </a:xfrm>
              <a:prstGeom prst="rect">
                <a:avLst/>
              </a:prstGeom>
              <a:blipFill>
                <a:blip r:embed="rId16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/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27E7A7-5DB9-43A5-87C6-E6367E8C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56104"/>
                <a:ext cx="1929771" cy="276999"/>
              </a:xfrm>
              <a:prstGeom prst="rect">
                <a:avLst/>
              </a:prstGeom>
              <a:blipFill>
                <a:blip r:embed="rId17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/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299B8D5-AD3F-4BC2-884B-2746699E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36961"/>
                <a:ext cx="1665551" cy="276999"/>
              </a:xfrm>
              <a:prstGeom prst="rect">
                <a:avLst/>
              </a:prstGeom>
              <a:blipFill>
                <a:blip r:embed="rId18"/>
                <a:stretch>
                  <a:fillRect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6F0DF6A-7132-4453-984B-25A9AA1BBB73}"/>
              </a:ext>
            </a:extLst>
          </p:cNvPr>
          <p:cNvSpPr/>
          <p:nvPr/>
        </p:nvSpPr>
        <p:spPr>
          <a:xfrm>
            <a:off x="3669124" y="3358059"/>
            <a:ext cx="814806" cy="814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982111-A4C0-4794-A27A-959FDB06633D}"/>
              </a:ext>
            </a:extLst>
          </p:cNvPr>
          <p:cNvCxnSpPr/>
          <p:nvPr/>
        </p:nvCxnSpPr>
        <p:spPr>
          <a:xfrm>
            <a:off x="838200" y="4307871"/>
            <a:ext cx="300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119C8A-97C8-4F94-8FD7-A665825BA9F1}"/>
              </a:ext>
            </a:extLst>
          </p:cNvPr>
          <p:cNvCxnSpPr>
            <a:cxnSpLocks/>
          </p:cNvCxnSpPr>
          <p:nvPr/>
        </p:nvCxnSpPr>
        <p:spPr>
          <a:xfrm>
            <a:off x="1411451" y="1690688"/>
            <a:ext cx="0" cy="278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855BC64-C502-4F87-826B-2BEDAB0E2B7E}"/>
              </a:ext>
            </a:extLst>
          </p:cNvPr>
          <p:cNvSpPr txBox="1"/>
          <p:nvPr/>
        </p:nvSpPr>
        <p:spPr>
          <a:xfrm>
            <a:off x="1254080" y="5388746"/>
            <a:ext cx="360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 until need to recharge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785A3FE6-8945-462A-B3D3-C157FC530F1C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25963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2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3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5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Graphic 79">
            <a:extLst>
              <a:ext uri="{FF2B5EF4-FFF2-40B4-BE49-F238E27FC236}">
                <a16:creationId xmlns:a16="http://schemas.microsoft.com/office/drawing/2014/main" id="{E833236F-D87D-4310-8625-A971FBB27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6CC3A98C-99D8-4A39-9AF4-98213C199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2FFA6F1F-AE81-42C5-AACE-9BB96C8946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B6D4BE2-1FBA-43B8-A960-F73ADBE9E285}"/>
                  </a:ext>
                </a:extLst>
              </p:cNvPr>
              <p:cNvSpPr txBox="1"/>
              <p:nvPr/>
            </p:nvSpPr>
            <p:spPr>
              <a:xfrm>
                <a:off x="1254080" y="2036261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B6D4BE2-1FBA-43B8-A960-F73ADBE9E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36261"/>
                <a:ext cx="1965218" cy="369332"/>
              </a:xfrm>
              <a:prstGeom prst="rect">
                <a:avLst/>
              </a:prstGeom>
              <a:blipFill>
                <a:blip r:embed="rId12"/>
                <a:stretch>
                  <a:fillRect l="-3416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2AD85DB-B46C-4A4C-A5E6-37254B94EB1A}"/>
                  </a:ext>
                </a:extLst>
              </p:cNvPr>
              <p:cNvSpPr txBox="1"/>
              <p:nvPr/>
            </p:nvSpPr>
            <p:spPr>
              <a:xfrm>
                <a:off x="1205296" y="3302408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2AD85DB-B46C-4A4C-A5E6-37254B94E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02408"/>
                <a:ext cx="1446502" cy="276999"/>
              </a:xfrm>
              <a:prstGeom prst="rect">
                <a:avLst/>
              </a:prstGeom>
              <a:blipFill>
                <a:blip r:embed="rId13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C9037D7-242D-4CF9-993A-254A6B6A6EEF}"/>
                  </a:ext>
                </a:extLst>
              </p:cNvPr>
              <p:cNvSpPr txBox="1"/>
              <p:nvPr/>
            </p:nvSpPr>
            <p:spPr>
              <a:xfrm>
                <a:off x="1319065" y="4121550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C9037D7-242D-4CF9-993A-254A6B6A6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21550"/>
                <a:ext cx="1665551" cy="276999"/>
              </a:xfrm>
              <a:prstGeom prst="rect">
                <a:avLst/>
              </a:prstGeom>
              <a:blipFill>
                <a:blip r:embed="rId14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3BE13FA-B95E-42A6-8F29-18CAAD801C21}"/>
                  </a:ext>
                </a:extLst>
              </p:cNvPr>
              <p:cNvSpPr txBox="1"/>
              <p:nvPr/>
            </p:nvSpPr>
            <p:spPr>
              <a:xfrm>
                <a:off x="1319065" y="2892837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3BE13FA-B95E-42A6-8F29-18CAAD801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892837"/>
                <a:ext cx="1091571" cy="276999"/>
              </a:xfrm>
              <a:prstGeom prst="rect">
                <a:avLst/>
              </a:prstGeom>
              <a:blipFill>
                <a:blip r:embed="rId15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196646D-1CA6-4A95-9553-FCA32D53133B}"/>
                  </a:ext>
                </a:extLst>
              </p:cNvPr>
              <p:cNvSpPr txBox="1"/>
              <p:nvPr/>
            </p:nvSpPr>
            <p:spPr>
              <a:xfrm>
                <a:off x="1265725" y="4531122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196646D-1CA6-4A95-9553-FCA32D531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31122"/>
                <a:ext cx="1929771" cy="276999"/>
              </a:xfrm>
              <a:prstGeom prst="rect">
                <a:avLst/>
              </a:prstGeom>
              <a:blipFill>
                <a:blip r:embed="rId16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DE5739A-4B79-4F76-9085-64FAF13F2F73}"/>
                  </a:ext>
                </a:extLst>
              </p:cNvPr>
              <p:cNvSpPr txBox="1"/>
              <p:nvPr/>
            </p:nvSpPr>
            <p:spPr>
              <a:xfrm>
                <a:off x="1210184" y="3711979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DE5739A-4B79-4F76-9085-64FAF13F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11979"/>
                <a:ext cx="1665551" cy="276999"/>
              </a:xfrm>
              <a:prstGeom prst="rect">
                <a:avLst/>
              </a:prstGeom>
              <a:blipFill>
                <a:blip r:embed="rId17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A6121681-141C-4BF3-A9DD-5DA25AB24821}"/>
              </a:ext>
            </a:extLst>
          </p:cNvPr>
          <p:cNvSpPr txBox="1"/>
          <p:nvPr/>
        </p:nvSpPr>
        <p:spPr>
          <a:xfrm>
            <a:off x="1254080" y="5363764"/>
            <a:ext cx="360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 until need to recharge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BD533527-192F-4938-8FE4-001195EB2A56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210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3EF979E-3AB9-4F1E-97BB-80262DB7FDDB}"/>
              </a:ext>
            </a:extLst>
          </p:cNvPr>
          <p:cNvGrpSpPr/>
          <p:nvPr/>
        </p:nvGrpSpPr>
        <p:grpSpPr>
          <a:xfrm>
            <a:off x="6583100" y="1958439"/>
            <a:ext cx="7669019" cy="5957564"/>
            <a:chOff x="6592586" y="1748456"/>
            <a:chExt cx="7669019" cy="595756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B2FC78D-034B-4BEF-84BF-E7C3CC656638}"/>
                </a:ext>
              </a:extLst>
            </p:cNvPr>
            <p:cNvSpPr/>
            <p:nvPr/>
          </p:nvSpPr>
          <p:spPr>
            <a:xfrm>
              <a:off x="6592586" y="1748456"/>
              <a:ext cx="7669019" cy="5957564"/>
            </a:xfrm>
            <a:custGeom>
              <a:avLst/>
              <a:gdLst>
                <a:gd name="connsiteX0" fmla="*/ 5233553 w 7669019"/>
                <a:gd name="connsiteY0" fmla="*/ 463298 h 5957564"/>
                <a:gd name="connsiteX1" fmla="*/ 5287901 w 7669019"/>
                <a:gd name="connsiteY1" fmla="*/ 1348294 h 5957564"/>
                <a:gd name="connsiteX2" fmla="*/ 5082744 w 7669019"/>
                <a:gd name="connsiteY2" fmla="*/ 2158751 h 5957564"/>
                <a:gd name="connsiteX3" fmla="*/ 5445091 w 7669019"/>
                <a:gd name="connsiteY3" fmla="*/ 3155975 h 5957564"/>
                <a:gd name="connsiteX4" fmla="*/ 4446550 w 7669019"/>
                <a:gd name="connsiteY4" fmla="*/ 3744936 h 5957564"/>
                <a:gd name="connsiteX5" fmla="*/ 2733645 w 7669019"/>
                <a:gd name="connsiteY5" fmla="*/ 4141815 h 5957564"/>
                <a:gd name="connsiteX6" fmla="*/ 1754151 w 7669019"/>
                <a:gd name="connsiteY6" fmla="*/ 4986358 h 5957564"/>
                <a:gd name="connsiteX7" fmla="*/ 163486 w 7669019"/>
                <a:gd name="connsiteY7" fmla="*/ 4940328 h 5957564"/>
                <a:gd name="connsiteX8" fmla="*/ 565130 w 7669019"/>
                <a:gd name="connsiteY8" fmla="*/ 5759473 h 5957564"/>
                <a:gd name="connsiteX9" fmla="*/ 2809851 w 7669019"/>
                <a:gd name="connsiteY9" fmla="*/ 5802331 h 5957564"/>
                <a:gd name="connsiteX10" fmla="*/ 4641829 w 7669019"/>
                <a:gd name="connsiteY10" fmla="*/ 5072089 h 5957564"/>
                <a:gd name="connsiteX11" fmla="*/ 6673823 w 7669019"/>
                <a:gd name="connsiteY11" fmla="*/ 5268930 h 5957564"/>
                <a:gd name="connsiteX12" fmla="*/ 7607271 w 7669019"/>
                <a:gd name="connsiteY12" fmla="*/ 3948129 h 5957564"/>
                <a:gd name="connsiteX13" fmla="*/ 7461217 w 7669019"/>
                <a:gd name="connsiteY13" fmla="*/ 2225695 h 5957564"/>
                <a:gd name="connsiteX14" fmla="*/ 6711921 w 7669019"/>
                <a:gd name="connsiteY14" fmla="*/ 1089045 h 5957564"/>
                <a:gd name="connsiteX15" fmla="*/ 6448391 w 7669019"/>
                <a:gd name="connsiteY15" fmla="*/ 273072 h 5957564"/>
                <a:gd name="connsiteX16" fmla="*/ 5519708 w 7669019"/>
                <a:gd name="connsiteY16" fmla="*/ 4787 h 5957564"/>
                <a:gd name="connsiteX17" fmla="*/ 5233553 w 7669019"/>
                <a:gd name="connsiteY17" fmla="*/ 463298 h 59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69019" h="5957564">
                  <a:moveTo>
                    <a:pt x="5233553" y="463298"/>
                  </a:moveTo>
                  <a:cubicBezTo>
                    <a:pt x="5255375" y="720197"/>
                    <a:pt x="5346639" y="1065713"/>
                    <a:pt x="5287901" y="1348294"/>
                  </a:cubicBezTo>
                  <a:cubicBezTo>
                    <a:pt x="5229163" y="1630874"/>
                    <a:pt x="5020424" y="1850497"/>
                    <a:pt x="5082744" y="2158751"/>
                  </a:cubicBezTo>
                  <a:cubicBezTo>
                    <a:pt x="5145063" y="2467006"/>
                    <a:pt x="5478433" y="2863873"/>
                    <a:pt x="5445091" y="3155975"/>
                  </a:cubicBezTo>
                  <a:cubicBezTo>
                    <a:pt x="5411749" y="3448076"/>
                    <a:pt x="5011708" y="3635398"/>
                    <a:pt x="4446550" y="3744936"/>
                  </a:cubicBezTo>
                  <a:cubicBezTo>
                    <a:pt x="3881394" y="3854473"/>
                    <a:pt x="3151158" y="3886224"/>
                    <a:pt x="2733645" y="4141815"/>
                  </a:cubicBezTo>
                  <a:cubicBezTo>
                    <a:pt x="2316131" y="4397408"/>
                    <a:pt x="2211358" y="4876823"/>
                    <a:pt x="1754151" y="4986358"/>
                  </a:cubicBezTo>
                  <a:cubicBezTo>
                    <a:pt x="1296942" y="5095893"/>
                    <a:pt x="487333" y="4835548"/>
                    <a:pt x="163486" y="4940328"/>
                  </a:cubicBezTo>
                  <a:cubicBezTo>
                    <a:pt x="-160363" y="5045108"/>
                    <a:pt x="1558" y="5514998"/>
                    <a:pt x="565130" y="5759473"/>
                  </a:cubicBezTo>
                  <a:cubicBezTo>
                    <a:pt x="1128702" y="6003949"/>
                    <a:pt x="2093883" y="6022999"/>
                    <a:pt x="2809851" y="5802331"/>
                  </a:cubicBezTo>
                  <a:cubicBezTo>
                    <a:pt x="3525818" y="5581664"/>
                    <a:pt x="3992533" y="5121298"/>
                    <a:pt x="4641829" y="5072089"/>
                  </a:cubicBezTo>
                  <a:cubicBezTo>
                    <a:pt x="5291124" y="5022881"/>
                    <a:pt x="6122957" y="5384823"/>
                    <a:pt x="6673823" y="5268930"/>
                  </a:cubicBezTo>
                  <a:cubicBezTo>
                    <a:pt x="7224687" y="5153036"/>
                    <a:pt x="7494557" y="4559323"/>
                    <a:pt x="7607271" y="3948129"/>
                  </a:cubicBezTo>
                  <a:cubicBezTo>
                    <a:pt x="7719980" y="3336936"/>
                    <a:pt x="7675532" y="2708298"/>
                    <a:pt x="7461217" y="2225695"/>
                  </a:cubicBezTo>
                  <a:cubicBezTo>
                    <a:pt x="7246900" y="1743092"/>
                    <a:pt x="6862733" y="1406548"/>
                    <a:pt x="6711921" y="1089045"/>
                  </a:cubicBezTo>
                  <a:cubicBezTo>
                    <a:pt x="6561109" y="771541"/>
                    <a:pt x="6643658" y="473098"/>
                    <a:pt x="6448391" y="273072"/>
                  </a:cubicBezTo>
                  <a:cubicBezTo>
                    <a:pt x="6253123" y="73046"/>
                    <a:pt x="5780057" y="-28552"/>
                    <a:pt x="5519708" y="4787"/>
                  </a:cubicBezTo>
                  <a:cubicBezTo>
                    <a:pt x="5259356" y="38126"/>
                    <a:pt x="5211733" y="206398"/>
                    <a:pt x="5233553" y="463298"/>
                  </a:cubicBezTo>
                  <a:close/>
                </a:path>
              </a:pathLst>
            </a:custGeom>
            <a:solidFill>
              <a:srgbClr val="D3662F"/>
            </a:solidFill>
            <a:ln w="192204" cap="rnd">
              <a:noFill/>
              <a:prstDash val="solid"/>
              <a:round/>
            </a:ln>
            <a:effectLst>
              <a:outerShdw blurRad="114300" dist="25400" dir="48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669C970-67C0-4AE2-8D23-AC448BF36427}"/>
                </a:ext>
              </a:extLst>
            </p:cNvPr>
            <p:cNvSpPr/>
            <p:nvPr/>
          </p:nvSpPr>
          <p:spPr>
            <a:xfrm>
              <a:off x="6689114" y="1958439"/>
              <a:ext cx="7475965" cy="5633675"/>
            </a:xfrm>
            <a:custGeom>
              <a:avLst/>
              <a:gdLst>
                <a:gd name="connsiteX0" fmla="*/ 5405027 w 7475965"/>
                <a:gd name="connsiteY0" fmla="*/ 610861 h 5633675"/>
                <a:gd name="connsiteX1" fmla="*/ 5309256 w 7475965"/>
                <a:gd name="connsiteY1" fmla="*/ 1404322 h 5633675"/>
                <a:gd name="connsiteX2" fmla="*/ 4955294 w 7475965"/>
                <a:gd name="connsiteY2" fmla="*/ 2103661 h 5633675"/>
                <a:gd name="connsiteX3" fmla="*/ 4887200 w 7475965"/>
                <a:gd name="connsiteY3" fmla="*/ 3192241 h 5633675"/>
                <a:gd name="connsiteX4" fmla="*/ 4075296 w 7475965"/>
                <a:gd name="connsiteY4" fmla="*/ 3714330 h 5633675"/>
                <a:gd name="connsiteX5" fmla="*/ 2825343 w 7475965"/>
                <a:gd name="connsiteY5" fmla="*/ 4156855 h 5633675"/>
                <a:gd name="connsiteX6" fmla="*/ 1794689 w 7475965"/>
                <a:gd name="connsiteY6" fmla="*/ 4896146 h 5633675"/>
                <a:gd name="connsiteX7" fmla="*/ 162749 w 7475965"/>
                <a:gd name="connsiteY7" fmla="*/ 4816779 h 5633675"/>
                <a:gd name="connsiteX8" fmla="*/ 583027 w 7475965"/>
                <a:gd name="connsiteY8" fmla="*/ 5557664 h 5633675"/>
                <a:gd name="connsiteX9" fmla="*/ 2881772 w 7475965"/>
                <a:gd name="connsiteY9" fmla="*/ 5397426 h 5633675"/>
                <a:gd name="connsiteX10" fmla="*/ 4647506 w 7475965"/>
                <a:gd name="connsiteY10" fmla="*/ 4977938 h 5633675"/>
                <a:gd name="connsiteX11" fmla="*/ 6596600 w 7475965"/>
                <a:gd name="connsiteY11" fmla="*/ 5034179 h 5633675"/>
                <a:gd name="connsiteX12" fmla="*/ 7323149 w 7475965"/>
                <a:gd name="connsiteY12" fmla="*/ 3612570 h 5633675"/>
                <a:gd name="connsiteX13" fmla="*/ 7379467 w 7475965"/>
                <a:gd name="connsiteY13" fmla="*/ 2468506 h 5633675"/>
                <a:gd name="connsiteX14" fmla="*/ 7413632 w 7475965"/>
                <a:gd name="connsiteY14" fmla="*/ 1740904 h 5633675"/>
                <a:gd name="connsiteX15" fmla="*/ 6666733 w 7475965"/>
                <a:gd name="connsiteY15" fmla="*/ 995659 h 5633675"/>
                <a:gd name="connsiteX16" fmla="*/ 6238106 w 7475965"/>
                <a:gd name="connsiteY16" fmla="*/ 390823 h 5633675"/>
                <a:gd name="connsiteX17" fmla="*/ 5511034 w 7475965"/>
                <a:gd name="connsiteY17" fmla="*/ 1889 h 5633675"/>
                <a:gd name="connsiteX18" fmla="*/ 5405027 w 7475965"/>
                <a:gd name="connsiteY18" fmla="*/ 610861 h 56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75965" h="5633675">
                  <a:moveTo>
                    <a:pt x="5405027" y="610861"/>
                  </a:moveTo>
                  <a:cubicBezTo>
                    <a:pt x="5421258" y="897574"/>
                    <a:pt x="5412445" y="1182067"/>
                    <a:pt x="5309256" y="1404322"/>
                  </a:cubicBezTo>
                  <a:cubicBezTo>
                    <a:pt x="5206067" y="1626576"/>
                    <a:pt x="5008507" y="1786573"/>
                    <a:pt x="4955294" y="2103661"/>
                  </a:cubicBezTo>
                  <a:cubicBezTo>
                    <a:pt x="4902081" y="2420748"/>
                    <a:pt x="4993208" y="2894895"/>
                    <a:pt x="4887200" y="3192241"/>
                  </a:cubicBezTo>
                  <a:cubicBezTo>
                    <a:pt x="4781190" y="3489588"/>
                    <a:pt x="4478058" y="3610098"/>
                    <a:pt x="4075296" y="3714330"/>
                  </a:cubicBezTo>
                  <a:cubicBezTo>
                    <a:pt x="3672535" y="3818562"/>
                    <a:pt x="3170193" y="3906503"/>
                    <a:pt x="2825343" y="4156855"/>
                  </a:cubicBezTo>
                  <a:cubicBezTo>
                    <a:pt x="2480492" y="4407208"/>
                    <a:pt x="2293172" y="4819949"/>
                    <a:pt x="1794689" y="4896146"/>
                  </a:cubicBezTo>
                  <a:cubicBezTo>
                    <a:pt x="1296205" y="4972344"/>
                    <a:pt x="486596" y="4711999"/>
                    <a:pt x="162749" y="4816779"/>
                  </a:cubicBezTo>
                  <a:cubicBezTo>
                    <a:pt x="-161100" y="4921559"/>
                    <a:pt x="821" y="5391449"/>
                    <a:pt x="583027" y="5557664"/>
                  </a:cubicBezTo>
                  <a:cubicBezTo>
                    <a:pt x="1165232" y="5723880"/>
                    <a:pt x="2167659" y="5586416"/>
                    <a:pt x="2881772" y="5397426"/>
                  </a:cubicBezTo>
                  <a:cubicBezTo>
                    <a:pt x="3595886" y="5208437"/>
                    <a:pt x="4021599" y="4967942"/>
                    <a:pt x="4647506" y="4977938"/>
                  </a:cubicBezTo>
                  <a:cubicBezTo>
                    <a:pt x="5273409" y="4987935"/>
                    <a:pt x="6099426" y="5248421"/>
                    <a:pt x="6596600" y="5034179"/>
                  </a:cubicBezTo>
                  <a:cubicBezTo>
                    <a:pt x="7093775" y="4819936"/>
                    <a:pt x="7262044" y="4130988"/>
                    <a:pt x="7323149" y="3612570"/>
                  </a:cubicBezTo>
                  <a:cubicBezTo>
                    <a:pt x="7384255" y="3094152"/>
                    <a:pt x="7338190" y="2746316"/>
                    <a:pt x="7379467" y="2468506"/>
                  </a:cubicBezTo>
                  <a:cubicBezTo>
                    <a:pt x="7420741" y="2190696"/>
                    <a:pt x="7549354" y="1982913"/>
                    <a:pt x="7413632" y="1740904"/>
                  </a:cubicBezTo>
                  <a:cubicBezTo>
                    <a:pt x="7277912" y="1498893"/>
                    <a:pt x="6877872" y="1222674"/>
                    <a:pt x="6666733" y="995659"/>
                  </a:cubicBezTo>
                  <a:cubicBezTo>
                    <a:pt x="6455595" y="768645"/>
                    <a:pt x="6433371" y="590852"/>
                    <a:pt x="6238106" y="390823"/>
                  </a:cubicBezTo>
                  <a:cubicBezTo>
                    <a:pt x="6042839" y="190795"/>
                    <a:pt x="5674545" y="-31451"/>
                    <a:pt x="5511034" y="1889"/>
                  </a:cubicBezTo>
                  <a:cubicBezTo>
                    <a:pt x="5347521" y="35230"/>
                    <a:pt x="5388795" y="324148"/>
                    <a:pt x="5405027" y="610861"/>
                  </a:cubicBezTo>
                  <a:close/>
                </a:path>
              </a:pathLst>
            </a:custGeom>
            <a:solidFill>
              <a:srgbClr val="EC813B"/>
            </a:solidFill>
            <a:ln w="192204" cap="rnd">
              <a:noFill/>
              <a:prstDash val="solid"/>
              <a:round/>
            </a:ln>
            <a:effectLst>
              <a:outerShdw blurRad="114300" dist="25400" dir="48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8955742-99E8-471D-B668-ED0B292E4035}"/>
                </a:ext>
              </a:extLst>
            </p:cNvPr>
            <p:cNvSpPr/>
            <p:nvPr/>
          </p:nvSpPr>
          <p:spPr>
            <a:xfrm>
              <a:off x="8050847" y="2315577"/>
              <a:ext cx="5886254" cy="5033616"/>
            </a:xfrm>
            <a:custGeom>
              <a:avLst/>
              <a:gdLst>
                <a:gd name="connsiteX0" fmla="*/ 1657 w 5886254"/>
                <a:gd name="connsiteY0" fmla="*/ 4796448 h 5033616"/>
                <a:gd name="connsiteX1" fmla="*/ 528959 w 5886254"/>
                <a:gd name="connsiteY1" fmla="*/ 5023190 h 5033616"/>
                <a:gd name="connsiteX2" fmla="*/ 1705298 w 5886254"/>
                <a:gd name="connsiteY2" fmla="*/ 4618379 h 5033616"/>
                <a:gd name="connsiteX3" fmla="*/ 3081661 w 5886254"/>
                <a:gd name="connsiteY3" fmla="*/ 4464392 h 5033616"/>
                <a:gd name="connsiteX4" fmla="*/ 4389760 w 5886254"/>
                <a:gd name="connsiteY4" fmla="*/ 4435815 h 5033616"/>
                <a:gd name="connsiteX5" fmla="*/ 5445586 w 5886254"/>
                <a:gd name="connsiteY5" fmla="*/ 4070411 h 5033616"/>
                <a:gd name="connsiteX6" fmla="*/ 5867286 w 5886254"/>
                <a:gd name="connsiteY6" fmla="*/ 2943153 h 5033616"/>
                <a:gd name="connsiteX7" fmla="*/ 5811490 w 5886254"/>
                <a:gd name="connsiteY7" fmla="*/ 1620494 h 5033616"/>
                <a:gd name="connsiteX8" fmla="*/ 5566335 w 5886254"/>
                <a:gd name="connsiteY8" fmla="*/ 1193662 h 5033616"/>
                <a:gd name="connsiteX9" fmla="*/ 5071330 w 5886254"/>
                <a:gd name="connsiteY9" fmla="*/ 367296 h 5033616"/>
                <a:gd name="connsiteX10" fmla="*/ 4273209 w 5886254"/>
                <a:gd name="connsiteY10" fmla="*/ 58697 h 5033616"/>
                <a:gd name="connsiteX11" fmla="*/ 3783197 w 5886254"/>
                <a:gd name="connsiteY11" fmla="*/ 1299642 h 5033616"/>
                <a:gd name="connsiteX12" fmla="*/ 4029389 w 5886254"/>
                <a:gd name="connsiteY12" fmla="*/ 2834211 h 5033616"/>
                <a:gd name="connsiteX13" fmla="*/ 3575856 w 5886254"/>
                <a:gd name="connsiteY13" fmla="*/ 3410474 h 5033616"/>
                <a:gd name="connsiteX14" fmla="*/ 2971681 w 5886254"/>
                <a:gd name="connsiteY14" fmla="*/ 3471702 h 5033616"/>
                <a:gd name="connsiteX15" fmla="*/ 2195187 w 5886254"/>
                <a:gd name="connsiteY15" fmla="*/ 3581138 h 5033616"/>
                <a:gd name="connsiteX16" fmla="*/ 1391750 w 5886254"/>
                <a:gd name="connsiteY16" fmla="*/ 3956112 h 5033616"/>
                <a:gd name="connsiteX17" fmla="*/ 618446 w 5886254"/>
                <a:gd name="connsiteY17" fmla="*/ 4397205 h 5033616"/>
                <a:gd name="connsiteX18" fmla="*/ 1657 w 5886254"/>
                <a:gd name="connsiteY18" fmla="*/ 4796448 h 503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86254" h="5033616">
                  <a:moveTo>
                    <a:pt x="1657" y="4796448"/>
                  </a:moveTo>
                  <a:cubicBezTo>
                    <a:pt x="-33019" y="4929529"/>
                    <a:pt x="205106" y="5069229"/>
                    <a:pt x="528959" y="5023190"/>
                  </a:cubicBezTo>
                  <a:cubicBezTo>
                    <a:pt x="852814" y="4977150"/>
                    <a:pt x="1262381" y="4745379"/>
                    <a:pt x="1705298" y="4618379"/>
                  </a:cubicBezTo>
                  <a:cubicBezTo>
                    <a:pt x="2148215" y="4491378"/>
                    <a:pt x="2624456" y="4469154"/>
                    <a:pt x="3081661" y="4464392"/>
                  </a:cubicBezTo>
                  <a:cubicBezTo>
                    <a:pt x="3538865" y="4459629"/>
                    <a:pt x="3977006" y="4472329"/>
                    <a:pt x="4389760" y="4435815"/>
                  </a:cubicBezTo>
                  <a:cubicBezTo>
                    <a:pt x="4802514" y="4399303"/>
                    <a:pt x="5189855" y="4313579"/>
                    <a:pt x="5445586" y="4070411"/>
                  </a:cubicBezTo>
                  <a:cubicBezTo>
                    <a:pt x="5701315" y="3827244"/>
                    <a:pt x="5825417" y="3426658"/>
                    <a:pt x="5867286" y="2943153"/>
                  </a:cubicBezTo>
                  <a:cubicBezTo>
                    <a:pt x="5909153" y="2459648"/>
                    <a:pt x="5868779" y="1893268"/>
                    <a:pt x="5811490" y="1620494"/>
                  </a:cubicBezTo>
                  <a:cubicBezTo>
                    <a:pt x="5754198" y="1347721"/>
                    <a:pt x="5679988" y="1368562"/>
                    <a:pt x="5566335" y="1193662"/>
                  </a:cubicBezTo>
                  <a:cubicBezTo>
                    <a:pt x="5452681" y="1018761"/>
                    <a:pt x="5299586" y="648128"/>
                    <a:pt x="5071330" y="367296"/>
                  </a:cubicBezTo>
                  <a:cubicBezTo>
                    <a:pt x="4843077" y="86463"/>
                    <a:pt x="4539686" y="-104543"/>
                    <a:pt x="4273209" y="58697"/>
                  </a:cubicBezTo>
                  <a:cubicBezTo>
                    <a:pt x="4006730" y="221937"/>
                    <a:pt x="3777197" y="739404"/>
                    <a:pt x="3783197" y="1299642"/>
                  </a:cubicBezTo>
                  <a:cubicBezTo>
                    <a:pt x="3789199" y="1859881"/>
                    <a:pt x="4030733" y="2462824"/>
                    <a:pt x="4029389" y="2834211"/>
                  </a:cubicBezTo>
                  <a:cubicBezTo>
                    <a:pt x="4028045" y="3205597"/>
                    <a:pt x="3783815" y="3345388"/>
                    <a:pt x="3575856" y="3410474"/>
                  </a:cubicBezTo>
                  <a:cubicBezTo>
                    <a:pt x="3367894" y="3475561"/>
                    <a:pt x="3196200" y="3465945"/>
                    <a:pt x="2971681" y="3471702"/>
                  </a:cubicBezTo>
                  <a:cubicBezTo>
                    <a:pt x="2747160" y="3477459"/>
                    <a:pt x="2469824" y="3498589"/>
                    <a:pt x="2195187" y="3581138"/>
                  </a:cubicBezTo>
                  <a:cubicBezTo>
                    <a:pt x="1920550" y="3663689"/>
                    <a:pt x="1648617" y="3807658"/>
                    <a:pt x="1391750" y="3956112"/>
                  </a:cubicBezTo>
                  <a:cubicBezTo>
                    <a:pt x="1134882" y="4104567"/>
                    <a:pt x="893085" y="4257504"/>
                    <a:pt x="618446" y="4397205"/>
                  </a:cubicBezTo>
                  <a:cubicBezTo>
                    <a:pt x="343809" y="4536905"/>
                    <a:pt x="36332" y="4663367"/>
                    <a:pt x="1657" y="4796448"/>
                  </a:cubicBezTo>
                  <a:close/>
                </a:path>
              </a:pathLst>
            </a:custGeom>
            <a:solidFill>
              <a:srgbClr val="EDA769"/>
            </a:solidFill>
            <a:ln w="192204" cap="rnd">
              <a:noFill/>
              <a:prstDash val="solid"/>
              <a:round/>
            </a:ln>
            <a:effectLst>
              <a:outerShdw blurRad="114300" dist="25400" dir="48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436B0-BD62-4433-99B5-612981AF1775}"/>
                </a:ext>
              </a:extLst>
            </p:cNvPr>
            <p:cNvSpPr/>
            <p:nvPr/>
          </p:nvSpPr>
          <p:spPr>
            <a:xfrm>
              <a:off x="10993974" y="2873058"/>
              <a:ext cx="2768724" cy="3566219"/>
            </a:xfrm>
            <a:custGeom>
              <a:avLst/>
              <a:gdLst>
                <a:gd name="connsiteX0" fmla="*/ 707307 w 2768724"/>
                <a:gd name="connsiteY0" fmla="*/ 2917040 h 3566219"/>
                <a:gd name="connsiteX1" fmla="*/ 17136 w 2768724"/>
                <a:gd name="connsiteY1" fmla="*/ 3473522 h 3566219"/>
                <a:gd name="connsiteX2" fmla="*/ 1158857 w 2768724"/>
                <a:gd name="connsiteY2" fmla="*/ 3498016 h 3566219"/>
                <a:gd name="connsiteX3" fmla="*/ 1996443 w 2768724"/>
                <a:gd name="connsiteY3" fmla="*/ 3041282 h 3566219"/>
                <a:gd name="connsiteX4" fmla="*/ 2649847 w 2768724"/>
                <a:gd name="connsiteY4" fmla="*/ 2731176 h 3566219"/>
                <a:gd name="connsiteX5" fmla="*/ 2691526 w 2768724"/>
                <a:gd name="connsiteY5" fmla="*/ 1804443 h 3566219"/>
                <a:gd name="connsiteX6" fmla="*/ 2320602 w 2768724"/>
                <a:gd name="connsiteY6" fmla="*/ 1376113 h 3566219"/>
                <a:gd name="connsiteX7" fmla="*/ 2437379 w 2768724"/>
                <a:gd name="connsiteY7" fmla="*/ 811766 h 3566219"/>
                <a:gd name="connsiteX8" fmla="*/ 1944365 w 2768724"/>
                <a:gd name="connsiteY8" fmla="*/ -510 h 3566219"/>
                <a:gd name="connsiteX9" fmla="*/ 1585686 w 2768724"/>
                <a:gd name="connsiteY9" fmla="*/ 991428 h 3566219"/>
                <a:gd name="connsiteX10" fmla="*/ 1631007 w 2768724"/>
                <a:gd name="connsiteY10" fmla="*/ 1939748 h 3566219"/>
                <a:gd name="connsiteX11" fmla="*/ 707307 w 2768724"/>
                <a:gd name="connsiteY11" fmla="*/ 2917040 h 35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8724" h="3566219">
                  <a:moveTo>
                    <a:pt x="707307" y="2917040"/>
                  </a:moveTo>
                  <a:cubicBezTo>
                    <a:pt x="306048" y="3197298"/>
                    <a:pt x="-93993" y="3371920"/>
                    <a:pt x="17136" y="3473522"/>
                  </a:cubicBezTo>
                  <a:cubicBezTo>
                    <a:pt x="128264" y="3575124"/>
                    <a:pt x="750537" y="3603697"/>
                    <a:pt x="1158857" y="3498016"/>
                  </a:cubicBezTo>
                  <a:cubicBezTo>
                    <a:pt x="1567176" y="3392335"/>
                    <a:pt x="1761494" y="3152406"/>
                    <a:pt x="1996443" y="3041282"/>
                  </a:cubicBezTo>
                  <a:cubicBezTo>
                    <a:pt x="2231391" y="2930158"/>
                    <a:pt x="2506967" y="2947840"/>
                    <a:pt x="2649847" y="2731176"/>
                  </a:cubicBezTo>
                  <a:cubicBezTo>
                    <a:pt x="2792727" y="2514511"/>
                    <a:pt x="2802903" y="2063514"/>
                    <a:pt x="2691526" y="1804443"/>
                  </a:cubicBezTo>
                  <a:cubicBezTo>
                    <a:pt x="2580154" y="1545371"/>
                    <a:pt x="2347231" y="1478232"/>
                    <a:pt x="2320602" y="1376113"/>
                  </a:cubicBezTo>
                  <a:cubicBezTo>
                    <a:pt x="2293973" y="1273994"/>
                    <a:pt x="2473642" y="1136895"/>
                    <a:pt x="2437379" y="811766"/>
                  </a:cubicBezTo>
                  <a:cubicBezTo>
                    <a:pt x="2401116" y="486638"/>
                    <a:pt x="2148922" y="-26514"/>
                    <a:pt x="1944365" y="-510"/>
                  </a:cubicBezTo>
                  <a:cubicBezTo>
                    <a:pt x="1739807" y="25493"/>
                    <a:pt x="1582891" y="590649"/>
                    <a:pt x="1585686" y="991428"/>
                  </a:cubicBezTo>
                  <a:cubicBezTo>
                    <a:pt x="1588482" y="1392207"/>
                    <a:pt x="1750986" y="1628603"/>
                    <a:pt x="1631007" y="1939748"/>
                  </a:cubicBezTo>
                  <a:cubicBezTo>
                    <a:pt x="1511026" y="2250893"/>
                    <a:pt x="1108564" y="2636780"/>
                    <a:pt x="707307" y="2917040"/>
                  </a:cubicBezTo>
                  <a:close/>
                </a:path>
              </a:pathLst>
            </a:custGeom>
            <a:solidFill>
              <a:srgbClr val="F8B976"/>
            </a:solidFill>
            <a:ln w="192204" cap="rnd">
              <a:noFill/>
              <a:prstDash val="solid"/>
              <a:round/>
            </a:ln>
            <a:effectLst>
              <a:outerShdw blurRad="114300" dist="25400" dir="48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ECF8C3-94CD-4963-BA09-BB0B468F80E9}"/>
              </a:ext>
            </a:extLst>
          </p:cNvPr>
          <p:cNvGrpSpPr/>
          <p:nvPr/>
        </p:nvGrpSpPr>
        <p:grpSpPr>
          <a:xfrm>
            <a:off x="-1475232" y="-2756609"/>
            <a:ext cx="4936651" cy="5548725"/>
            <a:chOff x="-1475232" y="-2756609"/>
            <a:chExt cx="4936651" cy="554872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C35B32-13E9-4F79-8B0B-26FA53BB1616}"/>
                </a:ext>
              </a:extLst>
            </p:cNvPr>
            <p:cNvSpPr/>
            <p:nvPr/>
          </p:nvSpPr>
          <p:spPr>
            <a:xfrm rot="4982422">
              <a:off x="-1781269" y="-2450572"/>
              <a:ext cx="5548725" cy="4936651"/>
            </a:xfrm>
            <a:custGeom>
              <a:avLst/>
              <a:gdLst>
                <a:gd name="connsiteX0" fmla="*/ 39066 w 5548725"/>
                <a:gd name="connsiteY0" fmla="*/ 29598 h 4936651"/>
                <a:gd name="connsiteX1" fmla="*/ 117635 w 5548725"/>
                <a:gd name="connsiteY1" fmla="*/ 1054100 h 4936651"/>
                <a:gd name="connsiteX2" fmla="*/ 239412 w 5548725"/>
                <a:gd name="connsiteY2" fmla="*/ 2263298 h 4936651"/>
                <a:gd name="connsiteX3" fmla="*/ 833713 w 5548725"/>
                <a:gd name="connsiteY3" fmla="*/ 2673939 h 4936651"/>
                <a:gd name="connsiteX4" fmla="*/ 1525615 w 5548725"/>
                <a:gd name="connsiteY4" fmla="*/ 3599735 h 4936651"/>
                <a:gd name="connsiteX5" fmla="*/ 2081662 w 5548725"/>
                <a:gd name="connsiteY5" fmla="*/ 4729001 h 4936651"/>
                <a:gd name="connsiteX6" fmla="*/ 4535350 w 5548725"/>
                <a:gd name="connsiteY6" fmla="*/ 4821250 h 4936651"/>
                <a:gd name="connsiteX7" fmla="*/ 5544995 w 5548725"/>
                <a:gd name="connsiteY7" fmla="*/ 4010040 h 4936651"/>
                <a:gd name="connsiteX8" fmla="*/ 5095732 w 5548725"/>
                <a:gd name="connsiteY8" fmla="*/ 3484581 h 4936651"/>
                <a:gd name="connsiteX9" fmla="*/ 4246416 w 5548725"/>
                <a:gd name="connsiteY9" fmla="*/ 3365516 h 4936651"/>
                <a:gd name="connsiteX10" fmla="*/ 3293925 w 5548725"/>
                <a:gd name="connsiteY10" fmla="*/ 2794013 h 4936651"/>
                <a:gd name="connsiteX11" fmla="*/ 3581254 w 5548725"/>
                <a:gd name="connsiteY11" fmla="*/ 1916129 h 4936651"/>
                <a:gd name="connsiteX12" fmla="*/ 2625580 w 5548725"/>
                <a:gd name="connsiteY12" fmla="*/ 1373205 h 4936651"/>
                <a:gd name="connsiteX13" fmla="*/ 1673087 w 5548725"/>
                <a:gd name="connsiteY13" fmla="*/ 1052527 h 4936651"/>
                <a:gd name="connsiteX14" fmla="*/ 1693714 w 5548725"/>
                <a:gd name="connsiteY14" fmla="*/ 460417 h 4936651"/>
                <a:gd name="connsiteX15" fmla="*/ 869790 w 5548725"/>
                <a:gd name="connsiteY15" fmla="*/ 238236 h 4936651"/>
                <a:gd name="connsiteX16" fmla="*/ 39066 w 5548725"/>
                <a:gd name="connsiteY16" fmla="*/ 29598 h 493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8725" h="4936651">
                  <a:moveTo>
                    <a:pt x="39066" y="29598"/>
                  </a:moveTo>
                  <a:cubicBezTo>
                    <a:pt x="-70946" y="141680"/>
                    <a:pt x="64622" y="584962"/>
                    <a:pt x="117635" y="1054100"/>
                  </a:cubicBezTo>
                  <a:cubicBezTo>
                    <a:pt x="170646" y="1523239"/>
                    <a:pt x="141104" y="2018234"/>
                    <a:pt x="239412" y="2263298"/>
                  </a:cubicBezTo>
                  <a:cubicBezTo>
                    <a:pt x="337720" y="2508362"/>
                    <a:pt x="563871" y="2503494"/>
                    <a:pt x="833713" y="2673939"/>
                  </a:cubicBezTo>
                  <a:cubicBezTo>
                    <a:pt x="1103552" y="2844386"/>
                    <a:pt x="1417068" y="3190140"/>
                    <a:pt x="1525615" y="3599735"/>
                  </a:cubicBezTo>
                  <a:cubicBezTo>
                    <a:pt x="1634162" y="4009329"/>
                    <a:pt x="1537735" y="4482759"/>
                    <a:pt x="2081662" y="4729001"/>
                  </a:cubicBezTo>
                  <a:cubicBezTo>
                    <a:pt x="2625589" y="4975242"/>
                    <a:pt x="3809859" y="4994292"/>
                    <a:pt x="4535350" y="4821250"/>
                  </a:cubicBezTo>
                  <a:cubicBezTo>
                    <a:pt x="5260840" y="4648210"/>
                    <a:pt x="5527536" y="4283092"/>
                    <a:pt x="5544995" y="4010040"/>
                  </a:cubicBezTo>
                  <a:cubicBezTo>
                    <a:pt x="5562454" y="3736988"/>
                    <a:pt x="5330685" y="3556017"/>
                    <a:pt x="5095732" y="3484581"/>
                  </a:cubicBezTo>
                  <a:cubicBezTo>
                    <a:pt x="4860781" y="3413143"/>
                    <a:pt x="4622661" y="3451242"/>
                    <a:pt x="4246416" y="3365516"/>
                  </a:cubicBezTo>
                  <a:cubicBezTo>
                    <a:pt x="3870174" y="3279787"/>
                    <a:pt x="3355836" y="3070242"/>
                    <a:pt x="3293925" y="2794013"/>
                  </a:cubicBezTo>
                  <a:cubicBezTo>
                    <a:pt x="3232018" y="2517785"/>
                    <a:pt x="3622536" y="2174892"/>
                    <a:pt x="3581254" y="1916129"/>
                  </a:cubicBezTo>
                  <a:cubicBezTo>
                    <a:pt x="3539975" y="1657364"/>
                    <a:pt x="3066909" y="1482742"/>
                    <a:pt x="2625580" y="1373205"/>
                  </a:cubicBezTo>
                  <a:cubicBezTo>
                    <a:pt x="2184251" y="1263666"/>
                    <a:pt x="1774686" y="1219218"/>
                    <a:pt x="1673087" y="1052527"/>
                  </a:cubicBezTo>
                  <a:cubicBezTo>
                    <a:pt x="1571489" y="885837"/>
                    <a:pt x="1777857" y="596922"/>
                    <a:pt x="1693714" y="460417"/>
                  </a:cubicBezTo>
                  <a:cubicBezTo>
                    <a:pt x="1609568" y="323914"/>
                    <a:pt x="1234914" y="339836"/>
                    <a:pt x="869790" y="238236"/>
                  </a:cubicBezTo>
                  <a:cubicBezTo>
                    <a:pt x="504665" y="136636"/>
                    <a:pt x="149078" y="-82484"/>
                    <a:pt x="39066" y="29598"/>
                  </a:cubicBezTo>
                  <a:close/>
                </a:path>
              </a:pathLst>
            </a:custGeom>
            <a:solidFill>
              <a:srgbClr val="D3662F"/>
            </a:solidFill>
            <a:ln w="192204" cap="rnd">
              <a:noFill/>
              <a:prstDash val="solid"/>
              <a:round/>
            </a:ln>
            <a:effectLst>
              <a:outerShdw blurRad="152400" dist="25400" dir="6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3319AE-776D-4771-992E-638D2367AC3E}"/>
                </a:ext>
              </a:extLst>
            </p:cNvPr>
            <p:cNvSpPr/>
            <p:nvPr/>
          </p:nvSpPr>
          <p:spPr>
            <a:xfrm rot="4982422">
              <a:off x="-1374404" y="-2251220"/>
              <a:ext cx="4570930" cy="4234120"/>
            </a:xfrm>
            <a:custGeom>
              <a:avLst/>
              <a:gdLst>
                <a:gd name="connsiteX0" fmla="*/ 311460 w 4570930"/>
                <a:gd name="connsiteY0" fmla="*/ 14356 h 4234120"/>
                <a:gd name="connsiteX1" fmla="*/ 14597 w 4570930"/>
                <a:gd name="connsiteY1" fmla="*/ 104846 h 4234120"/>
                <a:gd name="connsiteX2" fmla="*/ 114221 w 4570930"/>
                <a:gd name="connsiteY2" fmla="*/ 923163 h 4234120"/>
                <a:gd name="connsiteX3" fmla="*/ 519450 w 4570930"/>
                <a:gd name="connsiteY3" fmla="*/ 1779517 h 4234120"/>
                <a:gd name="connsiteX4" fmla="*/ 777794 w 4570930"/>
                <a:gd name="connsiteY4" fmla="*/ 2566227 h 4234120"/>
                <a:gd name="connsiteX5" fmla="*/ 1403663 w 4570930"/>
                <a:gd name="connsiteY5" fmla="*/ 3432246 h 4234120"/>
                <a:gd name="connsiteX6" fmla="*/ 2640327 w 4570930"/>
                <a:gd name="connsiteY6" fmla="*/ 4145031 h 4234120"/>
                <a:gd name="connsiteX7" fmla="*/ 4113523 w 4570930"/>
                <a:gd name="connsiteY7" fmla="*/ 4148204 h 4234120"/>
                <a:gd name="connsiteX8" fmla="*/ 4550083 w 4570930"/>
                <a:gd name="connsiteY8" fmla="*/ 3670366 h 4234120"/>
                <a:gd name="connsiteX9" fmla="*/ 3970646 w 4570930"/>
                <a:gd name="connsiteY9" fmla="*/ 2944877 h 4234120"/>
                <a:gd name="connsiteX10" fmla="*/ 3338820 w 4570930"/>
                <a:gd name="connsiteY10" fmla="*/ 2249556 h 4234120"/>
                <a:gd name="connsiteX11" fmla="*/ 2670486 w 4570930"/>
                <a:gd name="connsiteY11" fmla="*/ 1905066 h 4234120"/>
                <a:gd name="connsiteX12" fmla="*/ 2527609 w 4570930"/>
                <a:gd name="connsiteY12" fmla="*/ 1511367 h 4234120"/>
                <a:gd name="connsiteX13" fmla="*/ 1995797 w 4570930"/>
                <a:gd name="connsiteY13" fmla="*/ 1090680 h 4234120"/>
                <a:gd name="connsiteX14" fmla="*/ 1446521 w 4570930"/>
                <a:gd name="connsiteY14" fmla="*/ 720792 h 4234120"/>
                <a:gd name="connsiteX15" fmla="*/ 1148072 w 4570930"/>
                <a:gd name="connsiteY15" fmla="*/ 330267 h 4234120"/>
                <a:gd name="connsiteX16" fmla="*/ 770246 w 4570930"/>
                <a:gd name="connsiteY16" fmla="*/ 36580 h 4234120"/>
                <a:gd name="connsiteX17" fmla="*/ 311460 w 4570930"/>
                <a:gd name="connsiteY17" fmla="*/ 14356 h 423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70930" h="4234120">
                  <a:moveTo>
                    <a:pt x="311460" y="14356"/>
                  </a:moveTo>
                  <a:cubicBezTo>
                    <a:pt x="170173" y="4831"/>
                    <a:pt x="55873" y="-45969"/>
                    <a:pt x="14597" y="104846"/>
                  </a:cubicBezTo>
                  <a:cubicBezTo>
                    <a:pt x="-26677" y="255662"/>
                    <a:pt x="5072" y="608075"/>
                    <a:pt x="114221" y="923163"/>
                  </a:cubicBezTo>
                  <a:cubicBezTo>
                    <a:pt x="223370" y="1238252"/>
                    <a:pt x="409912" y="1515992"/>
                    <a:pt x="519450" y="1779517"/>
                  </a:cubicBezTo>
                  <a:cubicBezTo>
                    <a:pt x="628987" y="2043040"/>
                    <a:pt x="661518" y="2292347"/>
                    <a:pt x="777794" y="2566227"/>
                  </a:cubicBezTo>
                  <a:cubicBezTo>
                    <a:pt x="894073" y="2840107"/>
                    <a:pt x="1094098" y="3138555"/>
                    <a:pt x="1403663" y="3432246"/>
                  </a:cubicBezTo>
                  <a:cubicBezTo>
                    <a:pt x="1713230" y="3725937"/>
                    <a:pt x="2132323" y="4014855"/>
                    <a:pt x="2640327" y="4145031"/>
                  </a:cubicBezTo>
                  <a:cubicBezTo>
                    <a:pt x="3148333" y="4275204"/>
                    <a:pt x="3745223" y="4246631"/>
                    <a:pt x="4113523" y="4148204"/>
                  </a:cubicBezTo>
                  <a:cubicBezTo>
                    <a:pt x="4481827" y="4049776"/>
                    <a:pt x="4621523" y="3881505"/>
                    <a:pt x="4550083" y="3670366"/>
                  </a:cubicBezTo>
                  <a:cubicBezTo>
                    <a:pt x="4478643" y="3459226"/>
                    <a:pt x="4196072" y="3205231"/>
                    <a:pt x="3970646" y="2944877"/>
                  </a:cubicBezTo>
                  <a:cubicBezTo>
                    <a:pt x="3745220" y="2684525"/>
                    <a:pt x="3576947" y="2417830"/>
                    <a:pt x="3338820" y="2249556"/>
                  </a:cubicBezTo>
                  <a:cubicBezTo>
                    <a:pt x="3100692" y="2081279"/>
                    <a:pt x="2792723" y="2011431"/>
                    <a:pt x="2670486" y="1905066"/>
                  </a:cubicBezTo>
                  <a:cubicBezTo>
                    <a:pt x="2548249" y="1798703"/>
                    <a:pt x="2611748" y="1655830"/>
                    <a:pt x="2527609" y="1511367"/>
                  </a:cubicBezTo>
                  <a:cubicBezTo>
                    <a:pt x="2443467" y="1366903"/>
                    <a:pt x="2211698" y="1220856"/>
                    <a:pt x="1995797" y="1090680"/>
                  </a:cubicBezTo>
                  <a:cubicBezTo>
                    <a:pt x="1779894" y="960504"/>
                    <a:pt x="1579873" y="846205"/>
                    <a:pt x="1446521" y="720792"/>
                  </a:cubicBezTo>
                  <a:cubicBezTo>
                    <a:pt x="1313171" y="595378"/>
                    <a:pt x="1246498" y="458856"/>
                    <a:pt x="1148072" y="330267"/>
                  </a:cubicBezTo>
                  <a:cubicBezTo>
                    <a:pt x="1049645" y="201678"/>
                    <a:pt x="919472" y="81031"/>
                    <a:pt x="770246" y="36580"/>
                  </a:cubicBezTo>
                  <a:cubicBezTo>
                    <a:pt x="621020" y="-7869"/>
                    <a:pt x="452747" y="23881"/>
                    <a:pt x="311460" y="14356"/>
                  </a:cubicBezTo>
                  <a:close/>
                </a:path>
              </a:pathLst>
            </a:custGeom>
            <a:solidFill>
              <a:srgbClr val="EC813B"/>
            </a:solidFill>
            <a:ln w="192204" cap="rnd">
              <a:noFill/>
              <a:prstDash val="solid"/>
              <a:round/>
            </a:ln>
            <a:effectLst>
              <a:outerShdw blurRad="152400" dist="25400" dir="6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FE9D1-ECE4-446A-A27C-C98E11E3917E}"/>
                </a:ext>
              </a:extLst>
            </p:cNvPr>
            <p:cNvSpPr/>
            <p:nvPr/>
          </p:nvSpPr>
          <p:spPr>
            <a:xfrm rot="4982422">
              <a:off x="-978007" y="-2161276"/>
              <a:ext cx="3837537" cy="3768040"/>
            </a:xfrm>
            <a:custGeom>
              <a:avLst/>
              <a:gdLst>
                <a:gd name="connsiteX0" fmla="*/ 229254 w 3837537"/>
                <a:gd name="connsiteY0" fmla="*/ 104360 h 3768040"/>
                <a:gd name="connsiteX1" fmla="*/ 730905 w 3837537"/>
                <a:gd name="connsiteY1" fmla="*/ 23400 h 3768040"/>
                <a:gd name="connsiteX2" fmla="*/ 1178583 w 3837537"/>
                <a:gd name="connsiteY2" fmla="*/ 493302 h 3768040"/>
                <a:gd name="connsiteX3" fmla="*/ 1802468 w 3837537"/>
                <a:gd name="connsiteY3" fmla="*/ 1179101 h 3768040"/>
                <a:gd name="connsiteX4" fmla="*/ 2118383 w 3837537"/>
                <a:gd name="connsiteY4" fmla="*/ 1702973 h 3768040"/>
                <a:gd name="connsiteX5" fmla="*/ 2980396 w 3837537"/>
                <a:gd name="connsiteY5" fmla="*/ 2185576 h 3768040"/>
                <a:gd name="connsiteX6" fmla="*/ 3656669 w 3837537"/>
                <a:gd name="connsiteY6" fmla="*/ 3014251 h 3768040"/>
                <a:gd name="connsiteX7" fmla="*/ 3634433 w 3837537"/>
                <a:gd name="connsiteY7" fmla="*/ 3706395 h 3768040"/>
                <a:gd name="connsiteX8" fmla="*/ 1934234 w 3837537"/>
                <a:gd name="connsiteY8" fmla="*/ 3528595 h 3768040"/>
                <a:gd name="connsiteX9" fmla="*/ 838857 w 3837537"/>
                <a:gd name="connsiteY9" fmla="*/ 2471321 h 3768040"/>
                <a:gd name="connsiteX10" fmla="*/ 803929 w 3837537"/>
                <a:gd name="connsiteY10" fmla="*/ 1591846 h 3768040"/>
                <a:gd name="connsiteX11" fmla="*/ 357844 w 3837537"/>
                <a:gd name="connsiteY11" fmla="*/ 1017172 h 3768040"/>
                <a:gd name="connsiteX12" fmla="*/ 657 w 3837537"/>
                <a:gd name="connsiteY12" fmla="*/ 439322 h 3768040"/>
                <a:gd name="connsiteX13" fmla="*/ 229254 w 3837537"/>
                <a:gd name="connsiteY13" fmla="*/ 104360 h 376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7537" h="3768040">
                  <a:moveTo>
                    <a:pt x="229254" y="104360"/>
                  </a:moveTo>
                  <a:cubicBezTo>
                    <a:pt x="380069" y="24986"/>
                    <a:pt x="580094" y="-38513"/>
                    <a:pt x="730905" y="23400"/>
                  </a:cubicBezTo>
                  <a:cubicBezTo>
                    <a:pt x="881719" y="85315"/>
                    <a:pt x="983318" y="272636"/>
                    <a:pt x="1178583" y="493302"/>
                  </a:cubicBezTo>
                  <a:cubicBezTo>
                    <a:pt x="1373850" y="713966"/>
                    <a:pt x="1662767" y="967961"/>
                    <a:pt x="1802468" y="1179101"/>
                  </a:cubicBezTo>
                  <a:cubicBezTo>
                    <a:pt x="1942169" y="1390239"/>
                    <a:pt x="1932644" y="1558508"/>
                    <a:pt x="2118383" y="1702973"/>
                  </a:cubicBezTo>
                  <a:cubicBezTo>
                    <a:pt x="2304126" y="1847438"/>
                    <a:pt x="2685119" y="1968086"/>
                    <a:pt x="2980396" y="2185576"/>
                  </a:cubicBezTo>
                  <a:cubicBezTo>
                    <a:pt x="3275671" y="2403067"/>
                    <a:pt x="3485219" y="2717386"/>
                    <a:pt x="3656669" y="3014251"/>
                  </a:cubicBezTo>
                  <a:cubicBezTo>
                    <a:pt x="3828121" y="3311117"/>
                    <a:pt x="3961464" y="3590506"/>
                    <a:pt x="3634433" y="3706395"/>
                  </a:cubicBezTo>
                  <a:cubicBezTo>
                    <a:pt x="3307402" y="3822285"/>
                    <a:pt x="2520033" y="3774662"/>
                    <a:pt x="1934234" y="3528595"/>
                  </a:cubicBezTo>
                  <a:cubicBezTo>
                    <a:pt x="1348435" y="3282527"/>
                    <a:pt x="964268" y="2838037"/>
                    <a:pt x="838857" y="2471321"/>
                  </a:cubicBezTo>
                  <a:cubicBezTo>
                    <a:pt x="713446" y="2104605"/>
                    <a:pt x="846794" y="1815686"/>
                    <a:pt x="803929" y="1591846"/>
                  </a:cubicBezTo>
                  <a:cubicBezTo>
                    <a:pt x="761064" y="1368008"/>
                    <a:pt x="541998" y="1209264"/>
                    <a:pt x="357844" y="1017172"/>
                  </a:cubicBezTo>
                  <a:cubicBezTo>
                    <a:pt x="173690" y="825082"/>
                    <a:pt x="24467" y="599662"/>
                    <a:pt x="657" y="439322"/>
                  </a:cubicBezTo>
                  <a:cubicBezTo>
                    <a:pt x="-23156" y="278985"/>
                    <a:pt x="78443" y="183736"/>
                    <a:pt x="229254" y="104360"/>
                  </a:cubicBezTo>
                  <a:close/>
                </a:path>
              </a:pathLst>
            </a:custGeom>
            <a:solidFill>
              <a:srgbClr val="F8B976"/>
            </a:solidFill>
            <a:ln w="192204" cap="rnd">
              <a:noFill/>
              <a:prstDash val="solid"/>
              <a:round/>
            </a:ln>
            <a:effectLst>
              <a:outerShdw blurRad="152400" dist="25400" dir="600000" algn="ctr" rotWithShape="0">
                <a:srgbClr val="000000">
                  <a:alpha val="43137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BCB656-21BF-43CE-AE86-E60BDF01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BF55269-CCE4-42C4-8152-C3AD0030FDBC}"/>
              </a:ext>
            </a:extLst>
          </p:cNvPr>
          <p:cNvSpPr/>
          <p:nvPr/>
        </p:nvSpPr>
        <p:spPr>
          <a:xfrm rot="21071716">
            <a:off x="5408493" y="1906918"/>
            <a:ext cx="5454475" cy="3897064"/>
          </a:xfrm>
          <a:custGeom>
            <a:avLst/>
            <a:gdLst>
              <a:gd name="connsiteX0" fmla="*/ 5373456 w 6236563"/>
              <a:gd name="connsiteY0" fmla="*/ 620125 h 3897064"/>
              <a:gd name="connsiteX1" fmla="*/ 856208 w 6236563"/>
              <a:gd name="connsiteY1" fmla="*/ 443953 h 3897064"/>
              <a:gd name="connsiteX2" fmla="*/ 838024 w 6236563"/>
              <a:gd name="connsiteY2" fmla="*/ 3241009 h 3897064"/>
              <a:gd name="connsiteX3" fmla="*/ 5391908 w 6236563"/>
              <a:gd name="connsiteY3" fmla="*/ 3472814 h 3897064"/>
              <a:gd name="connsiteX4" fmla="*/ 5373456 w 6236563"/>
              <a:gd name="connsiteY4" fmla="*/ 620125 h 3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6563" h="3897064">
                <a:moveTo>
                  <a:pt x="5373456" y="620125"/>
                </a:moveTo>
                <a:cubicBezTo>
                  <a:pt x="4239457" y="-137229"/>
                  <a:pt x="1990200" y="-211407"/>
                  <a:pt x="856208" y="443953"/>
                </a:cubicBezTo>
                <a:cubicBezTo>
                  <a:pt x="-277791" y="1099129"/>
                  <a:pt x="-295968" y="2483841"/>
                  <a:pt x="838024" y="3241009"/>
                </a:cubicBezTo>
                <a:cubicBezTo>
                  <a:pt x="1971748" y="3998180"/>
                  <a:pt x="4257916" y="4127991"/>
                  <a:pt x="5391908" y="3472814"/>
                </a:cubicBezTo>
                <a:cubicBezTo>
                  <a:pt x="6525625" y="2817640"/>
                  <a:pt x="6507448" y="1377296"/>
                  <a:pt x="5373456" y="620125"/>
                </a:cubicBezTo>
                <a:close/>
              </a:path>
            </a:pathLst>
          </a:custGeom>
          <a:solidFill>
            <a:srgbClr val="D3662F"/>
          </a:solidFill>
          <a:ln w="555351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FB2D6F3-3ABE-432E-8B59-CC407F9FD301}"/>
              </a:ext>
            </a:extLst>
          </p:cNvPr>
          <p:cNvSpPr/>
          <p:nvPr/>
        </p:nvSpPr>
        <p:spPr>
          <a:xfrm rot="21096934">
            <a:off x="5505620" y="2090933"/>
            <a:ext cx="5207815" cy="3460774"/>
          </a:xfrm>
          <a:custGeom>
            <a:avLst/>
            <a:gdLst>
              <a:gd name="connsiteX0" fmla="*/ 4780663 w 5549456"/>
              <a:gd name="connsiteY0" fmla="*/ 537334 h 3460774"/>
              <a:gd name="connsiteX1" fmla="*/ 779481 w 5549456"/>
              <a:gd name="connsiteY1" fmla="*/ 404488 h 3460774"/>
              <a:gd name="connsiteX2" fmla="*/ 727963 w 5549456"/>
              <a:gd name="connsiteY2" fmla="*/ 2872871 h 3460774"/>
              <a:gd name="connsiteX3" fmla="*/ 4797920 w 5549456"/>
              <a:gd name="connsiteY3" fmla="*/ 3086708 h 3460774"/>
              <a:gd name="connsiteX4" fmla="*/ 4780663 w 5549456"/>
              <a:gd name="connsiteY4" fmla="*/ 537334 h 346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456" h="3460774">
                <a:moveTo>
                  <a:pt x="4780663" y="537334"/>
                </a:moveTo>
                <a:cubicBezTo>
                  <a:pt x="3776053" y="-133135"/>
                  <a:pt x="1792593" y="-179438"/>
                  <a:pt x="779481" y="404488"/>
                </a:cubicBezTo>
                <a:cubicBezTo>
                  <a:pt x="-233889" y="988417"/>
                  <a:pt x="-276647" y="2202231"/>
                  <a:pt x="727963" y="2872871"/>
                </a:cubicBezTo>
                <a:cubicBezTo>
                  <a:pt x="1732572" y="3543516"/>
                  <a:pt x="3784550" y="3670635"/>
                  <a:pt x="4797920" y="3086708"/>
                </a:cubicBezTo>
                <a:cubicBezTo>
                  <a:pt x="5811032" y="2502953"/>
                  <a:pt x="5785273" y="1207976"/>
                  <a:pt x="4780663" y="537334"/>
                </a:cubicBezTo>
                <a:close/>
              </a:path>
            </a:pathLst>
          </a:custGeom>
          <a:solidFill>
            <a:srgbClr val="F8B976"/>
          </a:solidFill>
          <a:ln w="519362" cap="rnd">
            <a:noFill/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7C5F15-5B97-4AC2-B366-5CF9DFFB1730}"/>
              </a:ext>
            </a:extLst>
          </p:cNvPr>
          <p:cNvSpPr/>
          <p:nvPr/>
        </p:nvSpPr>
        <p:spPr>
          <a:xfrm>
            <a:off x="6547132" y="3714236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6C004-157D-408C-A731-5F8095B64BE5}"/>
              </a:ext>
            </a:extLst>
          </p:cNvPr>
          <p:cNvSpPr/>
          <p:nvPr/>
        </p:nvSpPr>
        <p:spPr>
          <a:xfrm>
            <a:off x="7618836" y="2913891"/>
            <a:ext cx="320040" cy="32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9F4B66-7AB3-4D8D-9F78-1B41F7639580}"/>
              </a:ext>
            </a:extLst>
          </p:cNvPr>
          <p:cNvSpPr/>
          <p:nvPr/>
        </p:nvSpPr>
        <p:spPr>
          <a:xfrm>
            <a:off x="8784734" y="2484164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01F32-1419-47A2-BFD9-5FFEF263F8FB}"/>
              </a:ext>
            </a:extLst>
          </p:cNvPr>
          <p:cNvSpPr/>
          <p:nvPr/>
        </p:nvSpPr>
        <p:spPr>
          <a:xfrm>
            <a:off x="8784733" y="3304461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04C6C1-E981-44CE-B773-D4CFB1C38959}"/>
              </a:ext>
            </a:extLst>
          </p:cNvPr>
          <p:cNvSpPr/>
          <p:nvPr/>
        </p:nvSpPr>
        <p:spPr>
          <a:xfrm>
            <a:off x="5927158" y="4475438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F6880B-F51C-48A4-BAEA-CE99BC238564}"/>
              </a:ext>
            </a:extLst>
          </p:cNvPr>
          <p:cNvSpPr/>
          <p:nvPr/>
        </p:nvSpPr>
        <p:spPr>
          <a:xfrm>
            <a:off x="10123139" y="3714236"/>
            <a:ext cx="359197" cy="35919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SemiBold" panose="02000000000000000000" pitchFamily="2" charset="0"/>
                <a:ea typeface="Roboto SemiBold" panose="02000000000000000000" pitchFamily="2" charset="0"/>
              </a:rPr>
              <a:t>F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8954A650-6968-4E05-8BA4-804C0591FCFC}"/>
              </a:ext>
            </a:extLst>
          </p:cNvPr>
          <p:cNvCxnSpPr>
            <a:cxnSpLocks/>
            <a:stCxn id="5" idx="0"/>
            <a:endCxn id="6" idx="1"/>
          </p:cNvCxnSpPr>
          <p:nvPr/>
        </p:nvCxnSpPr>
        <p:spPr>
          <a:xfrm rot="5400000" flipH="1" flipV="1">
            <a:off x="6852621" y="2948022"/>
            <a:ext cx="640325" cy="892105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6AA3A40-4C9C-409F-9C61-CE4C3C8F50B4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rot="5400000" flipH="1" flipV="1">
            <a:off x="8156731" y="2285888"/>
            <a:ext cx="250128" cy="1005878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4E8C4757-1336-4084-986B-2B6A4F2CF3B1}"/>
              </a:ext>
            </a:extLst>
          </p:cNvPr>
          <p:cNvCxnSpPr>
            <a:cxnSpLocks/>
            <a:stCxn id="6" idx="2"/>
            <a:endCxn id="8" idx="2"/>
          </p:cNvCxnSpPr>
          <p:nvPr/>
        </p:nvCxnSpPr>
        <p:spPr>
          <a:xfrm rot="16200000" flipH="1">
            <a:off x="8156730" y="2856056"/>
            <a:ext cx="250129" cy="1005877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46960D03-01E1-4E18-98E0-46CAB76BBFBA}"/>
              </a:ext>
            </a:extLst>
          </p:cNvPr>
          <p:cNvCxnSpPr>
            <a:cxnSpLocks/>
            <a:stCxn id="7" idx="6"/>
            <a:endCxn id="10" idx="0"/>
          </p:cNvCxnSpPr>
          <p:nvPr/>
        </p:nvCxnSpPr>
        <p:spPr>
          <a:xfrm>
            <a:off x="9143931" y="2663763"/>
            <a:ext cx="1158807" cy="1050473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F9AA03CF-C118-404B-8441-F2D20C283159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9143930" y="3484060"/>
            <a:ext cx="1031812" cy="282779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6DBF5FBF-B896-46E6-9158-37D35AB7ACC4}"/>
              </a:ext>
            </a:extLst>
          </p:cNvPr>
          <p:cNvCxnSpPr>
            <a:cxnSpLocks/>
            <a:stCxn id="5" idx="4"/>
            <a:endCxn id="10" idx="4"/>
          </p:cNvCxnSpPr>
          <p:nvPr/>
        </p:nvCxnSpPr>
        <p:spPr>
          <a:xfrm rot="16200000" flipH="1">
            <a:off x="8514734" y="2285429"/>
            <a:ext cx="12700" cy="3576007"/>
          </a:xfrm>
          <a:prstGeom prst="curvedConnector3">
            <a:avLst>
              <a:gd name="adj1" fmla="val 450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AAF8830-8A73-4DD9-A847-87021BFA92E7}"/>
              </a:ext>
            </a:extLst>
          </p:cNvPr>
          <p:cNvCxnSpPr>
            <a:cxnSpLocks/>
            <a:stCxn id="10" idx="2"/>
            <a:endCxn id="5" idx="6"/>
          </p:cNvCxnSpPr>
          <p:nvPr/>
        </p:nvCxnSpPr>
        <p:spPr>
          <a:xfrm rot="10800000">
            <a:off x="6906329" y="3893835"/>
            <a:ext cx="3216810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51DD074-3538-4128-8B98-036F2BF0EFD2}"/>
              </a:ext>
            </a:extLst>
          </p:cNvPr>
          <p:cNvCxnSpPr>
            <a:cxnSpLocks/>
            <a:stCxn id="5" idx="3"/>
            <a:endCxn id="9" idx="7"/>
          </p:cNvCxnSpPr>
          <p:nvPr/>
        </p:nvCxnSpPr>
        <p:spPr>
          <a:xfrm rot="5400000">
            <a:off x="6163139" y="4091444"/>
            <a:ext cx="507211" cy="36598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48E300C8-4D54-4FD4-92C4-8FA927A16394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 rot="16200000" flipH="1">
            <a:off x="6472739" y="3893834"/>
            <a:ext cx="253991" cy="12700"/>
          </a:xfrm>
          <a:prstGeom prst="curvedConnector5">
            <a:avLst>
              <a:gd name="adj1" fmla="val -20000"/>
              <a:gd name="adj2" fmla="val -3085811"/>
              <a:gd name="adj3" fmla="val 1075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AF032DF0-2149-4823-804E-F864C2B69BF1}"/>
              </a:ext>
            </a:extLst>
          </p:cNvPr>
          <p:cNvCxnSpPr>
            <a:cxnSpLocks/>
            <a:stCxn id="9" idx="7"/>
            <a:endCxn id="9" idx="5"/>
          </p:cNvCxnSpPr>
          <p:nvPr/>
        </p:nvCxnSpPr>
        <p:spPr>
          <a:xfrm rot="16200000" flipH="1">
            <a:off x="6106756" y="4655036"/>
            <a:ext cx="253991" cy="12700"/>
          </a:xfrm>
          <a:prstGeom prst="curvedConnector5">
            <a:avLst>
              <a:gd name="adj1" fmla="val -17812"/>
              <a:gd name="adj2" fmla="val 3089126"/>
              <a:gd name="adj3" fmla="val 1131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F02E89E-A2CC-41EC-9D0B-2231949CA4C0}"/>
              </a:ext>
            </a:extLst>
          </p:cNvPr>
          <p:cNvSpPr txBox="1"/>
          <p:nvPr/>
        </p:nvSpPr>
        <p:spPr>
          <a:xfrm>
            <a:off x="6777850" y="2945231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228572-9745-4F3E-8CD1-0BBD5EA85F70}"/>
              </a:ext>
            </a:extLst>
          </p:cNvPr>
          <p:cNvSpPr txBox="1"/>
          <p:nvPr/>
        </p:nvSpPr>
        <p:spPr>
          <a:xfrm>
            <a:off x="8057777" y="2367991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36959B-5902-454E-A828-E50423DAD865}"/>
              </a:ext>
            </a:extLst>
          </p:cNvPr>
          <p:cNvSpPr txBox="1"/>
          <p:nvPr/>
        </p:nvSpPr>
        <p:spPr>
          <a:xfrm>
            <a:off x="5859004" y="3682867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6519D0-DA7A-4C4E-8451-6FE129A11C2F}"/>
              </a:ext>
            </a:extLst>
          </p:cNvPr>
          <p:cNvSpPr txBox="1"/>
          <p:nvPr/>
        </p:nvSpPr>
        <p:spPr>
          <a:xfrm>
            <a:off x="8443434" y="3888912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AC5A4-FCA7-4A58-A28C-675E3F36ED46}"/>
              </a:ext>
            </a:extLst>
          </p:cNvPr>
          <p:cNvSpPr txBox="1"/>
          <p:nvPr/>
        </p:nvSpPr>
        <p:spPr>
          <a:xfrm>
            <a:off x="8445369" y="4312507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6A82C4-FF6A-4F3B-9F3B-83222D223EDF}"/>
              </a:ext>
            </a:extLst>
          </p:cNvPr>
          <p:cNvSpPr txBox="1"/>
          <p:nvPr/>
        </p:nvSpPr>
        <p:spPr>
          <a:xfrm>
            <a:off x="8060571" y="3097625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FF4A17-7D7E-4166-91E8-74D69EF59971}"/>
              </a:ext>
            </a:extLst>
          </p:cNvPr>
          <p:cNvSpPr txBox="1"/>
          <p:nvPr/>
        </p:nvSpPr>
        <p:spPr>
          <a:xfrm>
            <a:off x="9803173" y="2674623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7F09AC-A311-4A47-8A55-57561F14C7BE}"/>
              </a:ext>
            </a:extLst>
          </p:cNvPr>
          <p:cNvSpPr txBox="1"/>
          <p:nvPr/>
        </p:nvSpPr>
        <p:spPr>
          <a:xfrm>
            <a:off x="9429611" y="3189669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06CC36-B304-4F17-878E-4F6D03223A18}"/>
              </a:ext>
            </a:extLst>
          </p:cNvPr>
          <p:cNvSpPr txBox="1"/>
          <p:nvPr/>
        </p:nvSpPr>
        <p:spPr>
          <a:xfrm>
            <a:off x="6563345" y="4476720"/>
            <a:ext cx="42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-1</a:t>
            </a:r>
          </a:p>
        </p:txBody>
      </p:sp>
      <p:sp>
        <p:nvSpPr>
          <p:cNvPr id="53" name="Content Placeholder 20">
            <a:extLst>
              <a:ext uri="{FF2B5EF4-FFF2-40B4-BE49-F238E27FC236}">
                <a16:creationId xmlns:a16="http://schemas.microsoft.com/office/drawing/2014/main" id="{EC5F2980-051E-4830-826A-F5A4FF0A8175}"/>
              </a:ext>
            </a:extLst>
          </p:cNvPr>
          <p:cNvSpPr txBox="1">
            <a:spLocks/>
          </p:cNvSpPr>
          <p:nvPr/>
        </p:nvSpPr>
        <p:spPr>
          <a:xfrm>
            <a:off x="1595360" y="2256961"/>
            <a:ext cx="3876214" cy="348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if there is a preference on the edges?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if edges get deleted?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91D34B98-2AA5-460A-9A52-7D6CB1A02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26147" y="2050205"/>
            <a:ext cx="812434" cy="76533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E99E813-33C8-4009-8913-24715B924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7164" flipH="1">
            <a:off x="559076" y="3261844"/>
            <a:ext cx="812434" cy="76533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BD41387D-A84E-4024-BE58-D1A722D4A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492005" y="4473483"/>
            <a:ext cx="812434" cy="76533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FA38FB8-A363-4842-8A51-BD35FDB7537F}"/>
              </a:ext>
            </a:extLst>
          </p:cNvPr>
          <p:cNvSpPr txBox="1"/>
          <p:nvPr/>
        </p:nvSpPr>
        <p:spPr>
          <a:xfrm>
            <a:off x="527128" y="5862910"/>
            <a:ext cx="669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8B976"/>
                </a:solidFill>
                <a:latin typeface="Roboto Condensed SemiBold" panose="02000000000000000000" pitchFamily="2" charset="0"/>
                <a:ea typeface="Roboto Condensed SemiBold" panose="02000000000000000000" pitchFamily="2" charset="0"/>
              </a:rPr>
              <a:t>Strategy Template for Quantitative Objectives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37C01A-63D1-4AE7-BB0C-1A2480079D6D}"/>
              </a:ext>
            </a:extLst>
          </p:cNvPr>
          <p:cNvSpPr txBox="1"/>
          <p:nvPr/>
        </p:nvSpPr>
        <p:spPr>
          <a:xfrm>
            <a:off x="1575001" y="1923751"/>
            <a:ext cx="368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Current techniques give one strategy.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13628A03-ABB6-4558-A8B1-36B02E8A83CC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92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8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Strategy Extraction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97A6D-F585-4DA1-A2E7-1B3E74F8522C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BB67FC-171C-4E0F-BC50-A05E293B213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41898C-BED8-4F6B-BA1A-D8116AA09B3A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E65D84-8553-41FC-99F7-1B2F79F99087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4D85EC6-2089-49F3-B58A-220710C20BFA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7E1F9EF-6655-4646-B6FD-4B1D70FF448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3A1D0B4-3397-45C2-A256-492801A1B5E2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6CCD347-78D4-4A35-9F68-70D6B918080C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CC20FE1-021B-427F-8EAC-B01E2AB6ACB8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BE6E5A-1A8F-4207-A14A-C57486BB14E3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2DC6EC3-4239-473A-8C51-4C770517F6F6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57" name="Connector: Curved 56">
                  <a:extLst>
                    <a:ext uri="{FF2B5EF4-FFF2-40B4-BE49-F238E27FC236}">
                      <a16:creationId xmlns:a16="http://schemas.microsoft.com/office/drawing/2014/main" id="{E4CEC5A8-4C3E-4555-8CE2-4862AF9A9886}"/>
                    </a:ext>
                  </a:extLst>
                </p:cNvPr>
                <p:cNvCxnSpPr>
                  <a:cxnSpLocks/>
                  <a:stCxn id="51" idx="0"/>
                  <a:endCxn id="52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Curved 57">
                  <a:extLst>
                    <a:ext uri="{FF2B5EF4-FFF2-40B4-BE49-F238E27FC236}">
                      <a16:creationId xmlns:a16="http://schemas.microsoft.com/office/drawing/2014/main" id="{D0226FEC-8C61-46F9-A9A3-DC5651B550B3}"/>
                    </a:ext>
                  </a:extLst>
                </p:cNvPr>
                <p:cNvCxnSpPr>
                  <a:cxnSpLocks/>
                  <a:stCxn id="52" idx="0"/>
                  <a:endCxn id="53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or: Curved 58">
                  <a:extLst>
                    <a:ext uri="{FF2B5EF4-FFF2-40B4-BE49-F238E27FC236}">
                      <a16:creationId xmlns:a16="http://schemas.microsoft.com/office/drawing/2014/main" id="{8C891AF6-B4D7-4539-89FD-9DC80DE28AF7}"/>
                    </a:ext>
                  </a:extLst>
                </p:cNvPr>
                <p:cNvCxnSpPr>
                  <a:cxnSpLocks/>
                  <a:stCxn id="52" idx="2"/>
                  <a:endCxn id="54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or: Curved 59">
                  <a:extLst>
                    <a:ext uri="{FF2B5EF4-FFF2-40B4-BE49-F238E27FC236}">
                      <a16:creationId xmlns:a16="http://schemas.microsoft.com/office/drawing/2014/main" id="{F90737FB-890A-4028-9FCE-58032030545F}"/>
                    </a:ext>
                  </a:extLst>
                </p:cNvPr>
                <p:cNvCxnSpPr>
                  <a:cxnSpLocks/>
                  <a:stCxn id="53" idx="6"/>
                  <a:endCxn id="56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Curved 60">
                  <a:extLst>
                    <a:ext uri="{FF2B5EF4-FFF2-40B4-BE49-F238E27FC236}">
                      <a16:creationId xmlns:a16="http://schemas.microsoft.com/office/drawing/2014/main" id="{5AEB1593-50BD-4CFD-AE5B-A4B2EA67173F}"/>
                    </a:ext>
                  </a:extLst>
                </p:cNvPr>
                <p:cNvCxnSpPr>
                  <a:cxnSpLocks/>
                  <a:stCxn id="54" idx="6"/>
                  <a:endCxn id="56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or: Curved 61">
                  <a:extLst>
                    <a:ext uri="{FF2B5EF4-FFF2-40B4-BE49-F238E27FC236}">
                      <a16:creationId xmlns:a16="http://schemas.microsoft.com/office/drawing/2014/main" id="{48683A84-55A1-463F-8B33-6C22B61665A3}"/>
                    </a:ext>
                  </a:extLst>
                </p:cNvPr>
                <p:cNvCxnSpPr>
                  <a:cxnSpLocks/>
                  <a:stCxn id="51" idx="4"/>
                  <a:endCxn id="56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or: Curved 62">
                  <a:extLst>
                    <a:ext uri="{FF2B5EF4-FFF2-40B4-BE49-F238E27FC236}">
                      <a16:creationId xmlns:a16="http://schemas.microsoft.com/office/drawing/2014/main" id="{DD278A28-5D14-475E-9BF5-5A172BB39015}"/>
                    </a:ext>
                  </a:extLst>
                </p:cNvPr>
                <p:cNvCxnSpPr>
                  <a:cxnSpLocks/>
                  <a:stCxn id="56" idx="2"/>
                  <a:endCxn id="51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Curved 63">
                  <a:extLst>
                    <a:ext uri="{FF2B5EF4-FFF2-40B4-BE49-F238E27FC236}">
                      <a16:creationId xmlns:a16="http://schemas.microsoft.com/office/drawing/2014/main" id="{DD56B49A-3E3F-458A-997D-780D5535BB64}"/>
                    </a:ext>
                  </a:extLst>
                </p:cNvPr>
                <p:cNvCxnSpPr>
                  <a:cxnSpLocks/>
                  <a:stCxn id="51" idx="3"/>
                  <a:endCxn id="55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or: Curved 64">
                  <a:extLst>
                    <a:ext uri="{FF2B5EF4-FFF2-40B4-BE49-F238E27FC236}">
                      <a16:creationId xmlns:a16="http://schemas.microsoft.com/office/drawing/2014/main" id="{26F01DC3-19D5-40C5-BAC7-BBA66EE6C406}"/>
                    </a:ext>
                  </a:extLst>
                </p:cNvPr>
                <p:cNvCxnSpPr>
                  <a:cxnSpLocks/>
                  <a:stCxn id="51" idx="1"/>
                  <a:endCxn id="51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or: Curved 65">
                  <a:extLst>
                    <a:ext uri="{FF2B5EF4-FFF2-40B4-BE49-F238E27FC236}">
                      <a16:creationId xmlns:a16="http://schemas.microsoft.com/office/drawing/2014/main" id="{D266734F-EABA-4A5D-AB8E-3C22BBA862B7}"/>
                    </a:ext>
                  </a:extLst>
                </p:cNvPr>
                <p:cNvCxnSpPr>
                  <a:cxnSpLocks/>
                  <a:stCxn id="55" idx="7"/>
                  <a:endCxn id="55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A6A153-C62C-4F47-B825-0DD22AF1278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75895-8B41-4222-94C9-B7262166E29F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2605-4CF9-4573-9D63-ACB54A98869D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E3C75E-EF95-4768-BE86-979220C6F9C3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29C171-3823-4448-8899-DBF36C09D173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1AF10A-2E69-493D-ABEF-57F59981C875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A65C7-9D67-4FFC-9387-D43582B56544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F6CF92-2DAF-49BF-942C-6EEA4D422C40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E5B5B-C0A2-48C1-AB28-4DAF15CE2B67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DA05AFA-7A7B-42C7-99CF-C53799ED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2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8B076A-70C6-4F3E-BE3C-A9379459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3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D67568-1844-4D0B-95B4-C9AB254E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096555-41D8-4A82-BA1F-D5C134C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5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>
            <a:extLst>
              <a:ext uri="{FF2B5EF4-FFF2-40B4-BE49-F238E27FC236}">
                <a16:creationId xmlns:a16="http://schemas.microsoft.com/office/drawing/2014/main" id="{90C64A3C-B31E-4914-B2CD-8FC8ED06D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354083">
            <a:off x="-766903" y="-412140"/>
            <a:ext cx="3413886" cy="115943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FD08D1EB-ECC2-4FE0-9974-BB35CF9A96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54836" y="5144474"/>
            <a:ext cx="1545911" cy="239938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48F8D3B-BD89-4373-99FC-30B31318A4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508337">
            <a:off x="8530756" y="-2938646"/>
            <a:ext cx="4879280" cy="4525009"/>
          </a:xfrm>
          <a:prstGeom prst="rect">
            <a:avLst/>
          </a:prstGeom>
        </p:spPr>
      </p:pic>
      <p:pic>
        <p:nvPicPr>
          <p:cNvPr id="78" name="Content Placeholder 43" descr="Close with solid fill">
            <a:extLst>
              <a:ext uri="{FF2B5EF4-FFF2-40B4-BE49-F238E27FC236}">
                <a16:creationId xmlns:a16="http://schemas.microsoft.com/office/drawing/2014/main" id="{F55648D2-3B23-4F98-902D-7C846F80D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12288" y="3798909"/>
            <a:ext cx="470670" cy="47067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C2E0584-3D2F-4924-909B-0F70C27AA58E}"/>
                  </a:ext>
                </a:extLst>
              </p:cNvPr>
              <p:cNvSpPr txBox="1"/>
              <p:nvPr/>
            </p:nvSpPr>
            <p:spPr>
              <a:xfrm>
                <a:off x="1254080" y="2036261"/>
                <a:ext cx="196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trike="sngStrike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C2E0584-3D2F-4924-909B-0F70C27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0" y="2036261"/>
                <a:ext cx="1965218" cy="369332"/>
              </a:xfrm>
              <a:prstGeom prst="rect">
                <a:avLst/>
              </a:prstGeom>
              <a:blipFill>
                <a:blip r:embed="rId14"/>
                <a:stretch>
                  <a:fillRect l="-3416" r="-31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F1163C8-B622-4C1A-B740-28D48430D02C}"/>
                  </a:ext>
                </a:extLst>
              </p:cNvPr>
              <p:cNvSpPr txBox="1"/>
              <p:nvPr/>
            </p:nvSpPr>
            <p:spPr>
              <a:xfrm>
                <a:off x="1205296" y="3302408"/>
                <a:ext cx="1446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F1163C8-B622-4C1A-B740-28D48430D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96" y="3302408"/>
                <a:ext cx="1446502" cy="276999"/>
              </a:xfrm>
              <a:prstGeom prst="rect">
                <a:avLst/>
              </a:prstGeom>
              <a:blipFill>
                <a:blip r:embed="rId15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A26D383-36C7-4961-B68B-6477A2BFCEAB}"/>
                  </a:ext>
                </a:extLst>
              </p:cNvPr>
              <p:cNvSpPr txBox="1"/>
              <p:nvPr/>
            </p:nvSpPr>
            <p:spPr>
              <a:xfrm>
                <a:off x="1319065" y="4121550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A26D383-36C7-4961-B68B-6477A2BFC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4121550"/>
                <a:ext cx="1665551" cy="276999"/>
              </a:xfrm>
              <a:prstGeom prst="rect">
                <a:avLst/>
              </a:prstGeom>
              <a:blipFill>
                <a:blip r:embed="rId16"/>
                <a:stretch>
                  <a:fillRect r="-36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884BF3-92E0-43D9-AC32-A2045200A6CB}"/>
                  </a:ext>
                </a:extLst>
              </p:cNvPr>
              <p:cNvSpPr txBox="1"/>
              <p:nvPr/>
            </p:nvSpPr>
            <p:spPr>
              <a:xfrm>
                <a:off x="1319065" y="2892837"/>
                <a:ext cx="10915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884BF3-92E0-43D9-AC32-A2045200A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65" y="2892837"/>
                <a:ext cx="1091571" cy="276999"/>
              </a:xfrm>
              <a:prstGeom prst="rect">
                <a:avLst/>
              </a:prstGeom>
              <a:blipFill>
                <a:blip r:embed="rId17"/>
                <a:stretch>
                  <a:fillRect r="-39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E7AC090-36F5-437A-ACFD-F79E281B0EE4}"/>
                  </a:ext>
                </a:extLst>
              </p:cNvPr>
              <p:cNvSpPr txBox="1"/>
              <p:nvPr/>
            </p:nvSpPr>
            <p:spPr>
              <a:xfrm>
                <a:off x="1265725" y="4531122"/>
                <a:ext cx="19297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E7AC090-36F5-437A-ACFD-F79E281B0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5" y="4531122"/>
                <a:ext cx="1929771" cy="276999"/>
              </a:xfrm>
              <a:prstGeom prst="rect">
                <a:avLst/>
              </a:prstGeom>
              <a:blipFill>
                <a:blip r:embed="rId18"/>
                <a:stretch>
                  <a:fillRect r="-41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22AE2D8-7F63-4BD1-B2B8-C01D91D3E0EA}"/>
                  </a:ext>
                </a:extLst>
              </p:cNvPr>
              <p:cNvSpPr txBox="1"/>
              <p:nvPr/>
            </p:nvSpPr>
            <p:spPr>
              <a:xfrm>
                <a:off x="1210184" y="3711979"/>
                <a:ext cx="16655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22AE2D8-7F63-4BD1-B2B8-C01D91D3E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4" y="3711979"/>
                <a:ext cx="1665551" cy="276999"/>
              </a:xfrm>
              <a:prstGeom prst="rect">
                <a:avLst/>
              </a:prstGeom>
              <a:blipFill>
                <a:blip r:embed="rId19"/>
                <a:stretch>
                  <a:fillRect t="-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15CC79AD-1251-43EA-A984-0EFA73B50E7A}"/>
              </a:ext>
            </a:extLst>
          </p:cNvPr>
          <p:cNvSpPr txBox="1"/>
          <p:nvPr/>
        </p:nvSpPr>
        <p:spPr>
          <a:xfrm>
            <a:off x="1254080" y="5363764"/>
            <a:ext cx="360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Keep charging until working possible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06C294E2-C7FC-4492-909B-2AF1880180E7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9169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9234CE75-0CC5-4D71-9C84-D29EAEF4E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829" y="5005975"/>
            <a:ext cx="1545911" cy="2399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63514-A3E7-4A83-8A38-3DC62B40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727" y="2351894"/>
            <a:ext cx="2116732" cy="52001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CoBüchi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35DFB09C-3C9F-4DD3-9D02-6DD1A8717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719209" y="3521100"/>
            <a:ext cx="3413886" cy="115943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3DAC0A0-DCBD-464B-979E-6A0929B76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522902">
            <a:off x="9193081" y="-2878436"/>
            <a:ext cx="4879280" cy="452500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5AE93FB-216B-415D-8C9C-2CFB2B9C2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909" y="1410505"/>
            <a:ext cx="534920" cy="83024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EA93504-A1E1-4DAB-B3CF-DCE443CB3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2019" y="2279222"/>
            <a:ext cx="600974" cy="623026"/>
          </a:xfrm>
          <a:prstGeom prst="rect">
            <a:avLst/>
          </a:prstGeom>
        </p:spPr>
      </p:pic>
      <p:sp>
        <p:nvSpPr>
          <p:cNvPr id="4" name="VisNum">
            <a:extLst>
              <a:ext uri="{FF2B5EF4-FFF2-40B4-BE49-F238E27FC236}">
                <a16:creationId xmlns:a16="http://schemas.microsoft.com/office/drawing/2014/main" id="{C9932ED6-F18C-4006-80F1-F69666FCE658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552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9234CE75-0CC5-4D71-9C84-D29EAEF4E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829" y="5005975"/>
            <a:ext cx="1545911" cy="2399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Composition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Chakra Petch SemiBold" panose="00000700000000000000" pitchFamily="2" charset="-34"/>
                      <a:cs typeface="Chakra Petch SemiBold" panose="00000700000000000000" pitchFamily="2" charset="-34"/>
                    </a:rPr>
                    <a:t>X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35DFB09C-3C9F-4DD3-9D02-6DD1A8717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719209" y="3521100"/>
            <a:ext cx="3413886" cy="115943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3DAC0A0-DCBD-464B-979E-6A0929B76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522902">
            <a:off x="9193081" y="-2878436"/>
            <a:ext cx="4879280" cy="452500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5AE93FB-216B-415D-8C9C-2CFB2B9C2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909" y="1410505"/>
            <a:ext cx="534920" cy="83024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A1FC1A-46EB-44B2-A0EB-A13D6D86BE59}"/>
              </a:ext>
            </a:extLst>
          </p:cNvPr>
          <p:cNvCxnSpPr>
            <a:cxnSpLocks/>
          </p:cNvCxnSpPr>
          <p:nvPr/>
        </p:nvCxnSpPr>
        <p:spPr>
          <a:xfrm flipV="1">
            <a:off x="9093735" y="2088654"/>
            <a:ext cx="255453" cy="319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CCA218-DDB1-41E6-AC18-F24FF7E5F3EC}"/>
              </a:ext>
            </a:extLst>
          </p:cNvPr>
          <p:cNvCxnSpPr>
            <a:cxnSpLocks/>
          </p:cNvCxnSpPr>
          <p:nvPr/>
        </p:nvCxnSpPr>
        <p:spPr>
          <a:xfrm>
            <a:off x="9349188" y="2088654"/>
            <a:ext cx="464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71B840B-F6FE-4734-93E9-71E98513D434}"/>
              </a:ext>
            </a:extLst>
          </p:cNvPr>
          <p:cNvSpPr txBox="1"/>
          <p:nvPr/>
        </p:nvSpPr>
        <p:spPr>
          <a:xfrm>
            <a:off x="9854527" y="1737925"/>
            <a:ext cx="207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 stop seeing this vertex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3B049654-D68A-47AB-AE16-65E9E72DAEDD}"/>
              </a:ext>
            </a:extLst>
          </p:cNvPr>
          <p:cNvSpPr txBox="1">
            <a:spLocks/>
          </p:cNvSpPr>
          <p:nvPr/>
        </p:nvSpPr>
        <p:spPr>
          <a:xfrm>
            <a:off x="2285727" y="2351894"/>
            <a:ext cx="2116732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CoBüchi</a:t>
            </a:r>
            <a:endParaRPr lang="en-US" dirty="0"/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B2880096-664A-4893-8855-D0C08348A5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2019" y="2279222"/>
            <a:ext cx="600974" cy="623026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884B5086-7946-4ADE-AFFB-B9AD5017258A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9987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8C77757-8283-44A9-A3AA-7E1F1A0526A6}"/>
              </a:ext>
            </a:extLst>
          </p:cNvPr>
          <p:cNvGrpSpPr/>
          <p:nvPr/>
        </p:nvGrpSpPr>
        <p:grpSpPr>
          <a:xfrm>
            <a:off x="2345144" y="3328457"/>
            <a:ext cx="1990200" cy="1915284"/>
            <a:chOff x="2345144" y="3328457"/>
            <a:chExt cx="1990200" cy="1915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00FD6D2-7BFE-4A78-A924-A826198EC860}"/>
                    </a:ext>
                  </a:extLst>
                </p:cNvPr>
                <p:cNvSpPr txBox="1"/>
                <p:nvPr/>
              </p:nvSpPr>
              <p:spPr>
                <a:xfrm>
                  <a:off x="2345144" y="3738028"/>
                  <a:ext cx="14465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00FD6D2-7BFE-4A78-A924-A826198EC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144" y="3738028"/>
                  <a:ext cx="1446502" cy="276999"/>
                </a:xfrm>
                <a:prstGeom prst="rect">
                  <a:avLst/>
                </a:prstGeom>
                <a:blipFill>
                  <a:blip r:embed="rId3"/>
                  <a:stretch>
                    <a:fillRect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858AB05-1B3C-4EF8-BB9C-FE26BEEB49B2}"/>
                    </a:ext>
                  </a:extLst>
                </p:cNvPr>
                <p:cNvSpPr txBox="1"/>
                <p:nvPr/>
              </p:nvSpPr>
              <p:spPr>
                <a:xfrm>
                  <a:off x="2458913" y="4557170"/>
                  <a:ext cx="166555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858AB05-1B3C-4EF8-BB9C-FE26BEEB4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913" y="4557170"/>
                  <a:ext cx="1665551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222" r="-3650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02877EA-D982-4CC8-BF21-77D522804CDA}"/>
                    </a:ext>
                  </a:extLst>
                </p:cNvPr>
                <p:cNvSpPr txBox="1"/>
                <p:nvPr/>
              </p:nvSpPr>
              <p:spPr>
                <a:xfrm>
                  <a:off x="2458913" y="3328457"/>
                  <a:ext cx="10915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02877EA-D982-4CC8-BF21-77D522804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913" y="3328457"/>
                  <a:ext cx="1091571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3911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04C29D2-31C0-4607-B4F7-A303B0525BBA}"/>
                    </a:ext>
                  </a:extLst>
                </p:cNvPr>
                <p:cNvSpPr txBox="1"/>
                <p:nvPr/>
              </p:nvSpPr>
              <p:spPr>
                <a:xfrm>
                  <a:off x="2405573" y="4966742"/>
                  <a:ext cx="19297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04C29D2-31C0-4607-B4F7-A303B0525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573" y="4966742"/>
                  <a:ext cx="1929771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222" r="-411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1A00968-D6DA-491B-B775-B1E22AFFC27D}"/>
                    </a:ext>
                  </a:extLst>
                </p:cNvPr>
                <p:cNvSpPr txBox="1"/>
                <p:nvPr/>
              </p:nvSpPr>
              <p:spPr>
                <a:xfrm>
                  <a:off x="2350032" y="4147599"/>
                  <a:ext cx="166555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1A00968-D6DA-491B-B775-B1E22AFFC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032" y="4147599"/>
                  <a:ext cx="1665551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9234CE75-0CC5-4D71-9C84-D29EAEF4E1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09829" y="5005975"/>
            <a:ext cx="1545911" cy="2399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Composition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Chakra Petch SemiBold" panose="00000700000000000000" pitchFamily="2" charset="-34"/>
                      <a:cs typeface="Chakra Petch SemiBold" panose="00000700000000000000" pitchFamily="2" charset="-34"/>
                    </a:rPr>
                    <a:t>X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35DFB09C-3C9F-4DD3-9D02-6DD1A8717F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-1719209" y="3521100"/>
            <a:ext cx="3413886" cy="115943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3DAC0A0-DCBD-464B-979E-6A0929B76B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522902">
            <a:off x="9193081" y="-2878436"/>
            <a:ext cx="4879280" cy="452500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5AE93FB-216B-415D-8C9C-2CFB2B9C2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909" y="1410505"/>
            <a:ext cx="534920" cy="83024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A1FC1A-46EB-44B2-A0EB-A13D6D86BE59}"/>
              </a:ext>
            </a:extLst>
          </p:cNvPr>
          <p:cNvCxnSpPr>
            <a:cxnSpLocks/>
          </p:cNvCxnSpPr>
          <p:nvPr/>
        </p:nvCxnSpPr>
        <p:spPr>
          <a:xfrm flipV="1">
            <a:off x="9093735" y="2088654"/>
            <a:ext cx="255453" cy="319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CCA218-DDB1-41E6-AC18-F24FF7E5F3EC}"/>
              </a:ext>
            </a:extLst>
          </p:cNvPr>
          <p:cNvCxnSpPr>
            <a:cxnSpLocks/>
          </p:cNvCxnSpPr>
          <p:nvPr/>
        </p:nvCxnSpPr>
        <p:spPr>
          <a:xfrm>
            <a:off x="9349188" y="2088654"/>
            <a:ext cx="464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71B840B-F6FE-4734-93E9-71E98513D434}"/>
              </a:ext>
            </a:extLst>
          </p:cNvPr>
          <p:cNvSpPr txBox="1"/>
          <p:nvPr/>
        </p:nvSpPr>
        <p:spPr>
          <a:xfrm>
            <a:off x="9854527" y="1737925"/>
            <a:ext cx="207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 stop seeing this vertex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A03AD9-28FB-4D0A-B21F-CB29820EE61E}"/>
              </a:ext>
            </a:extLst>
          </p:cNvPr>
          <p:cNvCxnSpPr>
            <a:cxnSpLocks/>
          </p:cNvCxnSpPr>
          <p:nvPr/>
        </p:nvCxnSpPr>
        <p:spPr>
          <a:xfrm flipV="1">
            <a:off x="7313836" y="1546156"/>
            <a:ext cx="362517" cy="13441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B3F5150-234F-498D-97E9-22CDA2B78F69}"/>
              </a:ext>
            </a:extLst>
          </p:cNvPr>
          <p:cNvCxnSpPr>
            <a:cxnSpLocks/>
          </p:cNvCxnSpPr>
          <p:nvPr/>
        </p:nvCxnSpPr>
        <p:spPr>
          <a:xfrm>
            <a:off x="7676353" y="1546155"/>
            <a:ext cx="464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A0E794A-9BCF-4B18-9871-EBFD79201154}"/>
              </a:ext>
            </a:extLst>
          </p:cNvPr>
          <p:cNvSpPr txBox="1"/>
          <p:nvPr/>
        </p:nvSpPr>
        <p:spPr>
          <a:xfrm>
            <a:off x="8181692" y="1195426"/>
            <a:ext cx="207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 stop taking this edge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BEA2C62-0E75-45F3-B6DE-85CDCE51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727" y="2351894"/>
            <a:ext cx="2116732" cy="52001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CoBüchi</a:t>
            </a:r>
            <a:endParaRPr lang="en-US" dirty="0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DAE64A2D-DC17-4CD6-83F3-0ACB3D0676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72019" y="2279222"/>
            <a:ext cx="600974" cy="623026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DA076715-3E0E-44FC-B801-51284A7D7A2F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916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8C77757-8283-44A9-A3AA-7E1F1A0526A6}"/>
              </a:ext>
            </a:extLst>
          </p:cNvPr>
          <p:cNvGrpSpPr/>
          <p:nvPr/>
        </p:nvGrpSpPr>
        <p:grpSpPr>
          <a:xfrm>
            <a:off x="2345144" y="3328457"/>
            <a:ext cx="1990200" cy="1915284"/>
            <a:chOff x="2345144" y="3328457"/>
            <a:chExt cx="1990200" cy="1915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00FD6D2-7BFE-4A78-A924-A826198EC860}"/>
                    </a:ext>
                  </a:extLst>
                </p:cNvPr>
                <p:cNvSpPr txBox="1"/>
                <p:nvPr/>
              </p:nvSpPr>
              <p:spPr>
                <a:xfrm>
                  <a:off x="2345144" y="3738028"/>
                  <a:ext cx="14465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00FD6D2-7BFE-4A78-A924-A826198EC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144" y="3738028"/>
                  <a:ext cx="1446502" cy="276999"/>
                </a:xfrm>
                <a:prstGeom prst="rect">
                  <a:avLst/>
                </a:prstGeom>
                <a:blipFill>
                  <a:blip r:embed="rId3"/>
                  <a:stretch>
                    <a:fillRect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858AB05-1B3C-4EF8-BB9C-FE26BEEB49B2}"/>
                    </a:ext>
                  </a:extLst>
                </p:cNvPr>
                <p:cNvSpPr txBox="1"/>
                <p:nvPr/>
              </p:nvSpPr>
              <p:spPr>
                <a:xfrm>
                  <a:off x="2458913" y="4557170"/>
                  <a:ext cx="166555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858AB05-1B3C-4EF8-BB9C-FE26BEEB4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913" y="4557170"/>
                  <a:ext cx="1665551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222" r="-3650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02877EA-D982-4CC8-BF21-77D522804CDA}"/>
                    </a:ext>
                  </a:extLst>
                </p:cNvPr>
                <p:cNvSpPr txBox="1"/>
                <p:nvPr/>
              </p:nvSpPr>
              <p:spPr>
                <a:xfrm>
                  <a:off x="2458913" y="3328457"/>
                  <a:ext cx="10915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02877EA-D982-4CC8-BF21-77D522804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913" y="3328457"/>
                  <a:ext cx="1091571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3911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04C29D2-31C0-4607-B4F7-A303B0525BBA}"/>
                    </a:ext>
                  </a:extLst>
                </p:cNvPr>
                <p:cNvSpPr txBox="1"/>
                <p:nvPr/>
              </p:nvSpPr>
              <p:spPr>
                <a:xfrm>
                  <a:off x="2405573" y="4966742"/>
                  <a:ext cx="19297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04C29D2-31C0-4607-B4F7-A303B0525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573" y="4966742"/>
                  <a:ext cx="1929771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222" r="-411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1A00968-D6DA-491B-B775-B1E22AFFC27D}"/>
                    </a:ext>
                  </a:extLst>
                </p:cNvPr>
                <p:cNvSpPr txBox="1"/>
                <p:nvPr/>
              </p:nvSpPr>
              <p:spPr>
                <a:xfrm>
                  <a:off x="2350032" y="4147599"/>
                  <a:ext cx="166555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1A00968-D6DA-491B-B775-B1E22AFFC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032" y="4147599"/>
                  <a:ext cx="1665551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9234CE75-0CC5-4D71-9C84-D29EAEF4E1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09829" y="5005975"/>
            <a:ext cx="1545911" cy="2399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Composition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Chakra Petch SemiBold" panose="00000700000000000000" pitchFamily="2" charset="-34"/>
                      <a:cs typeface="Chakra Petch SemiBold" panose="00000700000000000000" pitchFamily="2" charset="-34"/>
                    </a:rPr>
                    <a:t>X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35DFB09C-3C9F-4DD3-9D02-6DD1A8717F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-1719209" y="3521100"/>
            <a:ext cx="3413886" cy="115943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3DAC0A0-DCBD-464B-979E-6A0929B76B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522902">
            <a:off x="9193081" y="-2878436"/>
            <a:ext cx="4879280" cy="452500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5AE93FB-216B-415D-8C9C-2CFB2B9C2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909" y="1410505"/>
            <a:ext cx="534920" cy="83024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A1FC1A-46EB-44B2-A0EB-A13D6D86BE59}"/>
              </a:ext>
            </a:extLst>
          </p:cNvPr>
          <p:cNvCxnSpPr>
            <a:cxnSpLocks/>
          </p:cNvCxnSpPr>
          <p:nvPr/>
        </p:nvCxnSpPr>
        <p:spPr>
          <a:xfrm flipV="1">
            <a:off x="9093735" y="2088654"/>
            <a:ext cx="255453" cy="319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CCA218-DDB1-41E6-AC18-F24FF7E5F3EC}"/>
              </a:ext>
            </a:extLst>
          </p:cNvPr>
          <p:cNvCxnSpPr>
            <a:cxnSpLocks/>
          </p:cNvCxnSpPr>
          <p:nvPr/>
        </p:nvCxnSpPr>
        <p:spPr>
          <a:xfrm>
            <a:off x="9349188" y="2088654"/>
            <a:ext cx="464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71B840B-F6FE-4734-93E9-71E98513D434}"/>
              </a:ext>
            </a:extLst>
          </p:cNvPr>
          <p:cNvSpPr txBox="1"/>
          <p:nvPr/>
        </p:nvSpPr>
        <p:spPr>
          <a:xfrm>
            <a:off x="9854527" y="1737925"/>
            <a:ext cx="207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 stop seeing this vertex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A03AD9-28FB-4D0A-B21F-CB29820EE61E}"/>
              </a:ext>
            </a:extLst>
          </p:cNvPr>
          <p:cNvCxnSpPr>
            <a:cxnSpLocks/>
          </p:cNvCxnSpPr>
          <p:nvPr/>
        </p:nvCxnSpPr>
        <p:spPr>
          <a:xfrm flipV="1">
            <a:off x="7313836" y="1546156"/>
            <a:ext cx="362517" cy="13441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B3F5150-234F-498D-97E9-22CDA2B78F69}"/>
              </a:ext>
            </a:extLst>
          </p:cNvPr>
          <p:cNvCxnSpPr>
            <a:cxnSpLocks/>
          </p:cNvCxnSpPr>
          <p:nvPr/>
        </p:nvCxnSpPr>
        <p:spPr>
          <a:xfrm>
            <a:off x="7676353" y="1546155"/>
            <a:ext cx="464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A0E794A-9BCF-4B18-9871-EBFD79201154}"/>
              </a:ext>
            </a:extLst>
          </p:cNvPr>
          <p:cNvSpPr txBox="1"/>
          <p:nvPr/>
        </p:nvSpPr>
        <p:spPr>
          <a:xfrm>
            <a:off x="8181692" y="1195426"/>
            <a:ext cx="207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 stop taking this edge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BEA2C62-0E75-45F3-B6DE-85CDCE51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727" y="2351894"/>
            <a:ext cx="2116732" cy="52001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CoBüchi</a:t>
            </a:r>
            <a:endParaRPr lang="en-US" dirty="0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DAE64A2D-DC17-4CD6-83F3-0ACB3D0676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72019" y="2279222"/>
            <a:ext cx="600974" cy="623026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CA6F387D-C78F-4405-AB48-3C9460CED66E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25651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9234CE75-0CC5-4D71-9C84-D29EAEF4E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29" y="5005975"/>
            <a:ext cx="1545911" cy="2399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Composition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latin typeface="Chakra Petch SemiBold" panose="00000700000000000000" pitchFamily="2" charset="-34"/>
                      <a:cs typeface="Chakra Petch SemiBold" panose="00000700000000000000" pitchFamily="2" charset="-34"/>
                    </a:rPr>
                    <a:t>X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Roboto SemiBold" panose="02000000000000000000" pitchFamily="2" charset="0"/>
                    <a:ea typeface="Roboto SemiBold" panose="02000000000000000000" pitchFamily="2" charset="0"/>
                  </a:endParaRP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0565F8A-3FBD-43C5-8371-C9EDB74DFB0B}"/>
              </a:ext>
            </a:extLst>
          </p:cNvPr>
          <p:cNvSpPr txBox="1">
            <a:spLocks/>
          </p:cNvSpPr>
          <p:nvPr/>
        </p:nvSpPr>
        <p:spPr>
          <a:xfrm>
            <a:off x="2411149" y="4079783"/>
            <a:ext cx="2597881" cy="101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LTLf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51AE71B-6345-47B8-B5B0-201F95FA3166}"/>
              </a:ext>
            </a:extLst>
          </p:cNvPr>
          <p:cNvSpPr txBox="1">
            <a:spLocks/>
          </p:cNvSpPr>
          <p:nvPr/>
        </p:nvSpPr>
        <p:spPr>
          <a:xfrm>
            <a:off x="1609252" y="5631336"/>
            <a:ext cx="5454286" cy="101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composition is incomplete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5DFB09C-3C9F-4DD3-9D02-6DD1A8717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-1719209" y="3521100"/>
            <a:ext cx="3413886" cy="115943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3DAC0A0-DCBD-464B-979E-6A0929B76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522902">
            <a:off x="9193081" y="-2878436"/>
            <a:ext cx="4879280" cy="452500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5AE93FB-216B-415D-8C9C-2CFB2B9C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909" y="1410505"/>
            <a:ext cx="534920" cy="83024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A1FC1A-46EB-44B2-A0EB-A13D6D86BE59}"/>
              </a:ext>
            </a:extLst>
          </p:cNvPr>
          <p:cNvCxnSpPr>
            <a:cxnSpLocks/>
          </p:cNvCxnSpPr>
          <p:nvPr/>
        </p:nvCxnSpPr>
        <p:spPr>
          <a:xfrm flipV="1">
            <a:off x="9093735" y="2088654"/>
            <a:ext cx="255453" cy="319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CCA218-DDB1-41E6-AC18-F24FF7E5F3EC}"/>
              </a:ext>
            </a:extLst>
          </p:cNvPr>
          <p:cNvCxnSpPr>
            <a:cxnSpLocks/>
          </p:cNvCxnSpPr>
          <p:nvPr/>
        </p:nvCxnSpPr>
        <p:spPr>
          <a:xfrm>
            <a:off x="9349188" y="2088654"/>
            <a:ext cx="464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71B840B-F6FE-4734-93E9-71E98513D434}"/>
              </a:ext>
            </a:extLst>
          </p:cNvPr>
          <p:cNvSpPr txBox="1"/>
          <p:nvPr/>
        </p:nvSpPr>
        <p:spPr>
          <a:xfrm>
            <a:off x="9854527" y="1737925"/>
            <a:ext cx="207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 stop seeing this vertex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A03AD9-28FB-4D0A-B21F-CB29820EE61E}"/>
              </a:ext>
            </a:extLst>
          </p:cNvPr>
          <p:cNvCxnSpPr>
            <a:cxnSpLocks/>
          </p:cNvCxnSpPr>
          <p:nvPr/>
        </p:nvCxnSpPr>
        <p:spPr>
          <a:xfrm flipV="1">
            <a:off x="7313836" y="1546156"/>
            <a:ext cx="362517" cy="13441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B3F5150-234F-498D-97E9-22CDA2B78F69}"/>
              </a:ext>
            </a:extLst>
          </p:cNvPr>
          <p:cNvCxnSpPr>
            <a:cxnSpLocks/>
          </p:cNvCxnSpPr>
          <p:nvPr/>
        </p:nvCxnSpPr>
        <p:spPr>
          <a:xfrm>
            <a:off x="7676353" y="1546155"/>
            <a:ext cx="464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A0E794A-9BCF-4B18-9871-EBFD79201154}"/>
              </a:ext>
            </a:extLst>
          </p:cNvPr>
          <p:cNvSpPr txBox="1"/>
          <p:nvPr/>
        </p:nvSpPr>
        <p:spPr>
          <a:xfrm>
            <a:off x="8181692" y="1195426"/>
            <a:ext cx="207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 stop taking this edge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BEA2C62-0E75-45F3-B6DE-85CDCE51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727" y="2351894"/>
            <a:ext cx="2116732" cy="52001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CoBüchi</a:t>
            </a:r>
            <a:endParaRPr lang="en-US" dirty="0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DAE64A2D-DC17-4CD6-83F3-0ACB3D0676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72019" y="2279222"/>
            <a:ext cx="600974" cy="62302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77BEC0E-FF68-441B-8A9B-9DEE1B254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1368" y="4015102"/>
            <a:ext cx="685068" cy="589030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2AADF7DD-94F4-46CF-B7EF-639E73DD1445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4659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F7255C3-5D89-4FDA-85DC-E14A8F686D68}"/>
              </a:ext>
            </a:extLst>
          </p:cNvPr>
          <p:cNvSpPr txBox="1"/>
          <p:nvPr/>
        </p:nvSpPr>
        <p:spPr>
          <a:xfrm>
            <a:off x="1698710" y="349867"/>
            <a:ext cx="1651712" cy="7776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-1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359F39-7041-4428-AF39-2DFAE5E7AD98}"/>
              </a:ext>
            </a:extLst>
          </p:cNvPr>
          <p:cNvSpPr/>
          <p:nvPr/>
        </p:nvSpPr>
        <p:spPr>
          <a:xfrm>
            <a:off x="-24538" y="37957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C01B6B54-BF21-4089-A8DF-7C3D39774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08045">
            <a:off x="-2755950" y="837486"/>
            <a:ext cx="5553075" cy="49339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866BC99-E8A2-4B29-BAA7-7E055E3315D1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B5E3AD98-8CA2-49B1-A59C-18F6CAF28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545470">
            <a:off x="10002225" y="2485172"/>
            <a:ext cx="6538755" cy="5076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and Resolution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44" name="Content Placeholder 43" descr="Close with solid fill">
            <a:extLst>
              <a:ext uri="{FF2B5EF4-FFF2-40B4-BE49-F238E27FC236}">
                <a16:creationId xmlns:a16="http://schemas.microsoft.com/office/drawing/2014/main" id="{B87D4E0E-D612-4224-B7AE-AA155C46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0777" y="4340291"/>
            <a:ext cx="470670" cy="470670"/>
          </a:xfr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B3F3109-E945-4A33-8821-3D7134071997}"/>
              </a:ext>
            </a:extLst>
          </p:cNvPr>
          <p:cNvGrpSpPr/>
          <p:nvPr/>
        </p:nvGrpSpPr>
        <p:grpSpPr>
          <a:xfrm>
            <a:off x="1626302" y="4737678"/>
            <a:ext cx="1990200" cy="1494429"/>
            <a:chOff x="1626302" y="3667580"/>
            <a:chExt cx="1990200" cy="1494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28022D-C30C-4E66-88E2-E431D8A4B7DF}"/>
                    </a:ext>
                  </a:extLst>
                </p:cNvPr>
                <p:cNvSpPr txBox="1"/>
                <p:nvPr/>
              </p:nvSpPr>
              <p:spPr>
                <a:xfrm>
                  <a:off x="1626302" y="4073390"/>
                  <a:ext cx="14465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28022D-C30C-4E66-88E2-E431D8A4B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02" y="4073390"/>
                  <a:ext cx="1446502" cy="276999"/>
                </a:xfrm>
                <a:prstGeom prst="rect">
                  <a:avLst/>
                </a:prstGeom>
                <a:blipFill>
                  <a:blip r:embed="rId9"/>
                  <a:stretch>
                    <a:fillRect t="-2222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EB67B29-3367-4615-83F3-5767C14F1C3D}"/>
                    </a:ext>
                  </a:extLst>
                </p:cNvPr>
                <p:cNvSpPr txBox="1"/>
                <p:nvPr/>
              </p:nvSpPr>
              <p:spPr>
                <a:xfrm>
                  <a:off x="1740071" y="4479200"/>
                  <a:ext cx="166555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EB67B29-3367-4615-83F3-5767C14F1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71" y="4479200"/>
                  <a:ext cx="166555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3650"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6DF097B-BF82-416D-8FBD-DBE449DF898F}"/>
                    </a:ext>
                  </a:extLst>
                </p:cNvPr>
                <p:cNvSpPr txBox="1"/>
                <p:nvPr/>
              </p:nvSpPr>
              <p:spPr>
                <a:xfrm>
                  <a:off x="1740071" y="3667580"/>
                  <a:ext cx="10915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6DF097B-BF82-416D-8FBD-DBE449DF8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71" y="3667580"/>
                  <a:ext cx="1091571" cy="276999"/>
                </a:xfrm>
                <a:prstGeom prst="rect">
                  <a:avLst/>
                </a:prstGeom>
                <a:blipFill>
                  <a:blip r:embed="rId11"/>
                  <a:stretch>
                    <a:fillRect r="-3333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E610F5-C1C7-45CF-B6B7-153AF52291D1}"/>
                    </a:ext>
                  </a:extLst>
                </p:cNvPr>
                <p:cNvSpPr txBox="1"/>
                <p:nvPr/>
              </p:nvSpPr>
              <p:spPr>
                <a:xfrm>
                  <a:off x="1686731" y="4885010"/>
                  <a:ext cx="19297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E610F5-C1C7-45CF-B6B7-153AF5229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731" y="4885010"/>
                  <a:ext cx="1929771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2222" r="-411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1E351A-1838-46B7-9D2B-B7DDEED50FCB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1E351A-1838-46B7-9D2B-B7DDEED5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3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AF4353F-8813-43F3-9CFF-DF501B993EED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AF4353F-8813-43F3-9CFF-DF501B993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B715E5B-0A10-4516-B4A5-84E6EFF347F1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B715E5B-0A10-4516-B4A5-84E6EFF34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5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9C7B61B-120B-4B2C-8B27-15F4A3E37A8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9C7B61B-120B-4B2C-8B27-15F4A3E37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6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VisNum">
            <a:extLst>
              <a:ext uri="{FF2B5EF4-FFF2-40B4-BE49-F238E27FC236}">
                <a16:creationId xmlns:a16="http://schemas.microsoft.com/office/drawing/2014/main" id="{DD67A0D1-F1B2-49D5-84A1-EFF3C8F2F724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3256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F7255C3-5D89-4FDA-85DC-E14A8F686D68}"/>
              </a:ext>
            </a:extLst>
          </p:cNvPr>
          <p:cNvSpPr txBox="1"/>
          <p:nvPr/>
        </p:nvSpPr>
        <p:spPr>
          <a:xfrm>
            <a:off x="1698710" y="987933"/>
            <a:ext cx="1651712" cy="7776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-1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359F39-7041-4428-AF39-2DFAE5E7AD98}"/>
              </a:ext>
            </a:extLst>
          </p:cNvPr>
          <p:cNvSpPr/>
          <p:nvPr/>
        </p:nvSpPr>
        <p:spPr>
          <a:xfrm>
            <a:off x="-24538" y="37957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C01B6B54-BF21-4089-A8DF-7C3D39774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08045">
            <a:off x="-2755950" y="837486"/>
            <a:ext cx="5553075" cy="49339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866BC99-E8A2-4B29-BAA7-7E055E3315D1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B5E3AD98-8CA2-49B1-A59C-18F6CAF28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545470">
            <a:off x="10002225" y="2485172"/>
            <a:ext cx="6538755" cy="5076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and Resolution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44" name="Content Placeholder 43" descr="Close with solid fill">
            <a:extLst>
              <a:ext uri="{FF2B5EF4-FFF2-40B4-BE49-F238E27FC236}">
                <a16:creationId xmlns:a16="http://schemas.microsoft.com/office/drawing/2014/main" id="{B87D4E0E-D612-4224-B7AE-AA155C46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0777" y="4340291"/>
            <a:ext cx="470670" cy="470670"/>
          </a:xfr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B3F3109-E945-4A33-8821-3D7134071997}"/>
              </a:ext>
            </a:extLst>
          </p:cNvPr>
          <p:cNvGrpSpPr/>
          <p:nvPr/>
        </p:nvGrpSpPr>
        <p:grpSpPr>
          <a:xfrm>
            <a:off x="1626302" y="4737678"/>
            <a:ext cx="1990200" cy="1494429"/>
            <a:chOff x="1626302" y="3667580"/>
            <a:chExt cx="1990200" cy="1494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28022D-C30C-4E66-88E2-E431D8A4B7DF}"/>
                    </a:ext>
                  </a:extLst>
                </p:cNvPr>
                <p:cNvSpPr txBox="1"/>
                <p:nvPr/>
              </p:nvSpPr>
              <p:spPr>
                <a:xfrm>
                  <a:off x="1626302" y="4073390"/>
                  <a:ext cx="14465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28022D-C30C-4E66-88E2-E431D8A4B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02" y="4073390"/>
                  <a:ext cx="1446502" cy="276999"/>
                </a:xfrm>
                <a:prstGeom prst="rect">
                  <a:avLst/>
                </a:prstGeom>
                <a:blipFill>
                  <a:blip r:embed="rId9"/>
                  <a:stretch>
                    <a:fillRect t="-2222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EB67B29-3367-4615-83F3-5767C14F1C3D}"/>
                    </a:ext>
                  </a:extLst>
                </p:cNvPr>
                <p:cNvSpPr txBox="1"/>
                <p:nvPr/>
              </p:nvSpPr>
              <p:spPr>
                <a:xfrm>
                  <a:off x="1740071" y="4479200"/>
                  <a:ext cx="166555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EB67B29-3367-4615-83F3-5767C14F1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71" y="4479200"/>
                  <a:ext cx="166555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3650"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6DF097B-BF82-416D-8FBD-DBE449DF898F}"/>
                    </a:ext>
                  </a:extLst>
                </p:cNvPr>
                <p:cNvSpPr txBox="1"/>
                <p:nvPr/>
              </p:nvSpPr>
              <p:spPr>
                <a:xfrm>
                  <a:off x="1740071" y="3667580"/>
                  <a:ext cx="10915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6DF097B-BF82-416D-8FBD-DBE449DF8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71" y="3667580"/>
                  <a:ext cx="1091571" cy="276999"/>
                </a:xfrm>
                <a:prstGeom prst="rect">
                  <a:avLst/>
                </a:prstGeom>
                <a:blipFill>
                  <a:blip r:embed="rId11"/>
                  <a:stretch>
                    <a:fillRect r="-3333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E610F5-C1C7-45CF-B6B7-153AF52291D1}"/>
                    </a:ext>
                  </a:extLst>
                </p:cNvPr>
                <p:cNvSpPr txBox="1"/>
                <p:nvPr/>
              </p:nvSpPr>
              <p:spPr>
                <a:xfrm>
                  <a:off x="1686731" y="4885010"/>
                  <a:ext cx="19297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E610F5-C1C7-45CF-B6B7-153AF5229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731" y="4885010"/>
                  <a:ext cx="1929771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2222" r="-411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4C3DF7-C324-4C86-9BCC-B2E8E2C87646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4C3DF7-C324-4C86-9BCC-B2E8E2C87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3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66C977-B261-4F05-8AA1-7B81A82DB21F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66C977-B261-4F05-8AA1-7B81A82DB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D79A90-BA0C-4DB4-A974-D056CAFBAF6C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D79A90-BA0C-4DB4-A974-D056CAFB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5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24C56E-2700-4C30-9554-95EC53D3E1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24C56E-2700-4C30-9554-95EC53D3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6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VisNum">
            <a:extLst>
              <a:ext uri="{FF2B5EF4-FFF2-40B4-BE49-F238E27FC236}">
                <a16:creationId xmlns:a16="http://schemas.microsoft.com/office/drawing/2014/main" id="{26F1477D-9C28-4531-90BF-04291E1E6A07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03152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F7255C3-5D89-4FDA-85DC-E14A8F686D68}"/>
              </a:ext>
            </a:extLst>
          </p:cNvPr>
          <p:cNvSpPr txBox="1"/>
          <p:nvPr/>
        </p:nvSpPr>
        <p:spPr>
          <a:xfrm>
            <a:off x="1698710" y="3553924"/>
            <a:ext cx="1651712" cy="7776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-1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359F39-7041-4428-AF39-2DFAE5E7AD98}"/>
              </a:ext>
            </a:extLst>
          </p:cNvPr>
          <p:cNvSpPr/>
          <p:nvPr/>
        </p:nvSpPr>
        <p:spPr>
          <a:xfrm>
            <a:off x="-24538" y="37957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C01B6B54-BF21-4089-A8DF-7C3D39774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08045">
            <a:off x="-2755950" y="837486"/>
            <a:ext cx="5553075" cy="49339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866BC99-E8A2-4B29-BAA7-7E055E3315D1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B5E3AD98-8CA2-49B1-A59C-18F6CAF28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545470">
            <a:off x="10002225" y="2485172"/>
            <a:ext cx="6538755" cy="5076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and Resolution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bg1">
                      <a:lumMod val="10000"/>
                      <a:lumOff val="9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44" name="Content Placeholder 43" descr="Close with solid fill">
            <a:extLst>
              <a:ext uri="{FF2B5EF4-FFF2-40B4-BE49-F238E27FC236}">
                <a16:creationId xmlns:a16="http://schemas.microsoft.com/office/drawing/2014/main" id="{B87D4E0E-D612-4224-B7AE-AA155C46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0777" y="4340291"/>
            <a:ext cx="470670" cy="470670"/>
          </a:xfr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B3F3109-E945-4A33-8821-3D7134071997}"/>
              </a:ext>
            </a:extLst>
          </p:cNvPr>
          <p:cNvGrpSpPr/>
          <p:nvPr/>
        </p:nvGrpSpPr>
        <p:grpSpPr>
          <a:xfrm>
            <a:off x="1626302" y="4737678"/>
            <a:ext cx="1990200" cy="1494429"/>
            <a:chOff x="1626302" y="3667580"/>
            <a:chExt cx="1990200" cy="1494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28022D-C30C-4E66-88E2-E431D8A4B7DF}"/>
                    </a:ext>
                  </a:extLst>
                </p:cNvPr>
                <p:cNvSpPr txBox="1"/>
                <p:nvPr/>
              </p:nvSpPr>
              <p:spPr>
                <a:xfrm>
                  <a:off x="1626302" y="4073390"/>
                  <a:ext cx="14465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28022D-C30C-4E66-88E2-E431D8A4B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02" y="4073390"/>
                  <a:ext cx="1446502" cy="276999"/>
                </a:xfrm>
                <a:prstGeom prst="rect">
                  <a:avLst/>
                </a:prstGeom>
                <a:blipFill>
                  <a:blip r:embed="rId9"/>
                  <a:stretch>
                    <a:fillRect t="-2222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EB67B29-3367-4615-83F3-5767C14F1C3D}"/>
                    </a:ext>
                  </a:extLst>
                </p:cNvPr>
                <p:cNvSpPr txBox="1"/>
                <p:nvPr/>
              </p:nvSpPr>
              <p:spPr>
                <a:xfrm>
                  <a:off x="1740071" y="4479200"/>
                  <a:ext cx="166555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EB67B29-3367-4615-83F3-5767C14F1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71" y="4479200"/>
                  <a:ext cx="166555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3650"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6DF097B-BF82-416D-8FBD-DBE449DF898F}"/>
                    </a:ext>
                  </a:extLst>
                </p:cNvPr>
                <p:cNvSpPr txBox="1"/>
                <p:nvPr/>
              </p:nvSpPr>
              <p:spPr>
                <a:xfrm>
                  <a:off x="1740071" y="3667580"/>
                  <a:ext cx="10915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6DF097B-BF82-416D-8FBD-DBE449DF8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71" y="3667580"/>
                  <a:ext cx="1091571" cy="276999"/>
                </a:xfrm>
                <a:prstGeom prst="rect">
                  <a:avLst/>
                </a:prstGeom>
                <a:blipFill>
                  <a:blip r:embed="rId11"/>
                  <a:stretch>
                    <a:fillRect r="-3333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E610F5-C1C7-45CF-B6B7-153AF52291D1}"/>
                    </a:ext>
                  </a:extLst>
                </p:cNvPr>
                <p:cNvSpPr txBox="1"/>
                <p:nvPr/>
              </p:nvSpPr>
              <p:spPr>
                <a:xfrm>
                  <a:off x="1686731" y="4885010"/>
                  <a:ext cx="19297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E610F5-C1C7-45CF-B6B7-153AF5229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731" y="4885010"/>
                  <a:ext cx="1929771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2222" r="-411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4C3DF7-C324-4C86-9BCC-B2E8E2C87646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4C3DF7-C324-4C86-9BCC-B2E8E2C87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3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66C977-B261-4F05-8AA1-7B81A82DB21F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66C977-B261-4F05-8AA1-7B81A82DB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D79A90-BA0C-4DB4-A974-D056CAFBAF6C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D79A90-BA0C-4DB4-A974-D056CAFB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5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24C56E-2700-4C30-9554-95EC53D3E1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24C56E-2700-4C30-9554-95EC53D3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6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VisNum">
            <a:extLst>
              <a:ext uri="{FF2B5EF4-FFF2-40B4-BE49-F238E27FC236}">
                <a16:creationId xmlns:a16="http://schemas.microsoft.com/office/drawing/2014/main" id="{0C4B98E7-97B9-440C-BE84-9829CFBDB782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396458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F7255C3-5D89-4FDA-85DC-E14A8F686D68}"/>
              </a:ext>
            </a:extLst>
          </p:cNvPr>
          <p:cNvSpPr txBox="1"/>
          <p:nvPr/>
        </p:nvSpPr>
        <p:spPr>
          <a:xfrm>
            <a:off x="1698710" y="3553924"/>
            <a:ext cx="1651712" cy="7776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-1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359F39-7041-4428-AF39-2DFAE5E7AD98}"/>
              </a:ext>
            </a:extLst>
          </p:cNvPr>
          <p:cNvSpPr/>
          <p:nvPr/>
        </p:nvSpPr>
        <p:spPr>
          <a:xfrm>
            <a:off x="-24538" y="37957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C01B6B54-BF21-4089-A8DF-7C3D39774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08045">
            <a:off x="-2755950" y="837486"/>
            <a:ext cx="5553075" cy="49339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866BC99-E8A2-4B29-BAA7-7E055E3315D1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B5E3AD98-8CA2-49B1-A59C-18F6CAF28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545470">
            <a:off x="10002225" y="2485172"/>
            <a:ext cx="6538755" cy="5076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4E41F-376E-42E2-BF4B-9A71BB6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and Resolution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BA690-BF31-4C7E-ADCE-C64FA0A5A6E5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AB4D6-D48A-4091-BA76-CBC2CBE622B1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CA299D-B3BE-4E51-A7B8-7A59914A6FD2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D26A9-909A-4988-BD3D-5C93BBDA3562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8B89645-8454-4D67-9C2D-7EA534346665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05E3F4-413C-46F6-B8DA-1344FA21E42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74E0559-2A72-479B-A8F7-79D073867E0F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BA44F61-8B11-43F8-AE35-87CC4ED1CC66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7857C9-3822-440A-BBF0-E779DE415F3D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690E96E-10E7-4C1D-9AE8-F55DAAB71C07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74C4F7-15EC-41FA-83BF-3CDCFB5A8C1B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750693BF-B180-426A-A3A9-42CF08A311AC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46690F2-0D4E-4323-833F-40AD1E1C1FC3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413BE8FD-9B33-4378-846C-10C486296206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ABB121BB-85F3-44B9-8BE9-A76D1129A8CC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D130F2E8-E316-4A81-8E1B-903E4B1FB541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1CBADA2A-C521-43D3-9601-65E6D73F0809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D53EC4D6-FADF-46F5-99AD-AF32546A473F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28EEFBCC-8A46-4200-89FE-C36429D8E68C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DB4D7CD2-8CA9-4970-A3E6-0F6E635022D2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bg1">
                      <a:lumMod val="10000"/>
                      <a:lumOff val="9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1461A1B1-4C24-47FF-9668-2DB6A5391D84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00F0B-EAF5-4A02-B150-E18666CD6203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4885B-7450-44B6-9EC0-3676E6A78B09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81AA8-7EC4-4F49-9595-DF9E83228444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27289B-687C-46DF-9F78-B24987692A20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000EBB-A2A4-4EC8-BAA9-E49301166C52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EDDEBA-19FC-43E3-8D62-AEA4D553DCAB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EEAE5-9277-4762-85EC-70CEE59A9B7A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D0A17-16A7-4A04-8BBB-327F3FC762AD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EC6B3-0749-465F-A6A0-39C6826713BE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pic>
        <p:nvPicPr>
          <p:cNvPr id="44" name="Content Placeholder 43" descr="Close with solid fill">
            <a:extLst>
              <a:ext uri="{FF2B5EF4-FFF2-40B4-BE49-F238E27FC236}">
                <a16:creationId xmlns:a16="http://schemas.microsoft.com/office/drawing/2014/main" id="{B87D4E0E-D612-4224-B7AE-AA155C46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0777" y="4340291"/>
            <a:ext cx="470670" cy="470670"/>
          </a:xfr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B3F3109-E945-4A33-8821-3D7134071997}"/>
              </a:ext>
            </a:extLst>
          </p:cNvPr>
          <p:cNvGrpSpPr/>
          <p:nvPr/>
        </p:nvGrpSpPr>
        <p:grpSpPr>
          <a:xfrm>
            <a:off x="1473201" y="4737678"/>
            <a:ext cx="2143302" cy="1494429"/>
            <a:chOff x="1473201" y="3667580"/>
            <a:chExt cx="2143302" cy="1494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28022D-C30C-4E66-88E2-E431D8A4B7DF}"/>
                    </a:ext>
                  </a:extLst>
                </p:cNvPr>
                <p:cNvSpPr txBox="1"/>
                <p:nvPr/>
              </p:nvSpPr>
              <p:spPr>
                <a:xfrm>
                  <a:off x="1626302" y="4073390"/>
                  <a:ext cx="14465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28022D-C30C-4E66-88E2-E431D8A4B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02" y="4073390"/>
                  <a:ext cx="1446502" cy="276999"/>
                </a:xfrm>
                <a:prstGeom prst="rect">
                  <a:avLst/>
                </a:prstGeom>
                <a:blipFill>
                  <a:blip r:embed="rId9"/>
                  <a:stretch>
                    <a:fillRect t="-2222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EB67B29-3367-4615-83F3-5767C14F1C3D}"/>
                    </a:ext>
                  </a:extLst>
                </p:cNvPr>
                <p:cNvSpPr txBox="1"/>
                <p:nvPr/>
              </p:nvSpPr>
              <p:spPr>
                <a:xfrm>
                  <a:off x="1635881" y="4479200"/>
                  <a:ext cx="166555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EB67B29-3367-4615-83F3-5767C14F1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5881" y="4479200"/>
                  <a:ext cx="1665551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6DF097B-BF82-416D-8FBD-DBE449DF898F}"/>
                    </a:ext>
                  </a:extLst>
                </p:cNvPr>
                <p:cNvSpPr txBox="1"/>
                <p:nvPr/>
              </p:nvSpPr>
              <p:spPr>
                <a:xfrm>
                  <a:off x="1740071" y="3667580"/>
                  <a:ext cx="109157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6DF097B-BF82-416D-8FBD-DBE449DF8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71" y="3667580"/>
                  <a:ext cx="1091571" cy="276999"/>
                </a:xfrm>
                <a:prstGeom prst="rect">
                  <a:avLst/>
                </a:prstGeom>
                <a:blipFill>
                  <a:blip r:embed="rId11"/>
                  <a:stretch>
                    <a:fillRect r="-3333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E610F5-C1C7-45CF-B6B7-153AF52291D1}"/>
                    </a:ext>
                  </a:extLst>
                </p:cNvPr>
                <p:cNvSpPr txBox="1"/>
                <p:nvPr/>
              </p:nvSpPr>
              <p:spPr>
                <a:xfrm>
                  <a:off x="1473201" y="4885010"/>
                  <a:ext cx="21433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AE610F5-C1C7-45CF-B6B7-153AF5229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01" y="4885010"/>
                  <a:ext cx="2143302" cy="276999"/>
                </a:xfrm>
                <a:prstGeom prst="rect">
                  <a:avLst/>
                </a:prstGeom>
                <a:blipFill>
                  <a:blip r:embed="rId12"/>
                  <a:stretch>
                    <a:fillRect t="-2222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4C3DF7-C324-4C86-9BCC-B2E8E2C87646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4C3DF7-C324-4C86-9BCC-B2E8E2C87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3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66C977-B261-4F05-8AA1-7B81A82DB21F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66C977-B261-4F05-8AA1-7B81A82DB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D79A90-BA0C-4DB4-A974-D056CAFBAF6C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D79A90-BA0C-4DB4-A974-D056CAFB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5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24C56E-2700-4C30-9554-95EC53D3E1E8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24C56E-2700-4C30-9554-95EC53D3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6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VisNum">
            <a:extLst>
              <a:ext uri="{FF2B5EF4-FFF2-40B4-BE49-F238E27FC236}">
                <a16:creationId xmlns:a16="http://schemas.microsoft.com/office/drawing/2014/main" id="{A7F59374-351D-4DED-BEEC-E6B2BE54BB75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53848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B38D-8D15-4712-95EF-E6769AF4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88E7-E65B-4728-A30A-9F9846C6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42" y="3667103"/>
            <a:ext cx="3529602" cy="138705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Concise </a:t>
            </a:r>
            <a:r>
              <a:rPr lang="en-US" dirty="0" err="1"/>
              <a:t>datastructure</a:t>
            </a:r>
            <a:r>
              <a:rPr lang="en-US" dirty="0"/>
              <a:t> to represent infinitely many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6BF2F-DAB6-4A2D-9F61-B12C532CA5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DB7FB-BE20-4C2D-98DB-292B1CF919CA}" type="slidenum">
              <a:rPr lang="en-US" smtClean="0"/>
              <a:t>5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051426-7479-47AD-927C-ECBFE2B9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581060">
            <a:off x="11263313" y="-1224069"/>
            <a:ext cx="1857375" cy="31464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C51F86C-18CA-4116-B63F-2BBD4F570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689129">
            <a:off x="-1906675" y="1511949"/>
            <a:ext cx="2590800" cy="22764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4D34CF7-A7FF-4296-8A5B-329BA8028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39424">
            <a:off x="3191078" y="6640608"/>
            <a:ext cx="7667625" cy="5953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C2866D9-62F8-40CD-B6CC-8E30285A3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451664">
            <a:off x="8593274" y="6021219"/>
            <a:ext cx="666522" cy="103449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02DB55A-CA1A-4B53-957D-8F8838877867}"/>
              </a:ext>
            </a:extLst>
          </p:cNvPr>
          <p:cNvGrpSpPr/>
          <p:nvPr/>
        </p:nvGrpSpPr>
        <p:grpSpPr>
          <a:xfrm>
            <a:off x="1874276" y="2330103"/>
            <a:ext cx="1117534" cy="836325"/>
            <a:chOff x="1578476" y="538464"/>
            <a:chExt cx="1117534" cy="836325"/>
          </a:xfrm>
        </p:grpSpPr>
        <p:sp>
          <p:nvSpPr>
            <p:cNvPr id="14" name="Google Shape;593;p46">
              <a:extLst>
                <a:ext uri="{FF2B5EF4-FFF2-40B4-BE49-F238E27FC236}">
                  <a16:creationId xmlns:a16="http://schemas.microsoft.com/office/drawing/2014/main" id="{A8C25B18-FDD8-430D-B2A6-1676276999B9}"/>
                </a:ext>
              </a:extLst>
            </p:cNvPr>
            <p:cNvSpPr/>
            <p:nvPr/>
          </p:nvSpPr>
          <p:spPr>
            <a:xfrm>
              <a:off x="1578476" y="538464"/>
              <a:ext cx="1117534" cy="836325"/>
            </a:xfrm>
            <a:prstGeom prst="ellipse">
              <a:avLst/>
            </a:prstGeom>
            <a:solidFill>
              <a:srgbClr val="D366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4;p46">
              <a:extLst>
                <a:ext uri="{FF2B5EF4-FFF2-40B4-BE49-F238E27FC236}">
                  <a16:creationId xmlns:a16="http://schemas.microsoft.com/office/drawing/2014/main" id="{93F511E8-0F50-436B-BC42-4BBD764500A6}"/>
                </a:ext>
              </a:extLst>
            </p:cNvPr>
            <p:cNvSpPr/>
            <p:nvPr/>
          </p:nvSpPr>
          <p:spPr>
            <a:xfrm>
              <a:off x="1687100" y="619763"/>
              <a:ext cx="900548" cy="673473"/>
            </a:xfrm>
            <a:prstGeom prst="ellipse">
              <a:avLst/>
            </a:prstGeom>
            <a:solidFill>
              <a:srgbClr val="F8B97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5C51CC-DE87-4137-9B8B-0C001B1544E9}"/>
              </a:ext>
            </a:extLst>
          </p:cNvPr>
          <p:cNvGrpSpPr/>
          <p:nvPr/>
        </p:nvGrpSpPr>
        <p:grpSpPr>
          <a:xfrm>
            <a:off x="5651965" y="2330103"/>
            <a:ext cx="1117534" cy="836325"/>
            <a:chOff x="1578476" y="538464"/>
            <a:chExt cx="1117534" cy="836325"/>
          </a:xfrm>
        </p:grpSpPr>
        <p:sp>
          <p:nvSpPr>
            <p:cNvPr id="17" name="Google Shape;593;p46">
              <a:extLst>
                <a:ext uri="{FF2B5EF4-FFF2-40B4-BE49-F238E27FC236}">
                  <a16:creationId xmlns:a16="http://schemas.microsoft.com/office/drawing/2014/main" id="{52492563-9529-487C-8B83-DEBFFF58E8C3}"/>
                </a:ext>
              </a:extLst>
            </p:cNvPr>
            <p:cNvSpPr/>
            <p:nvPr/>
          </p:nvSpPr>
          <p:spPr>
            <a:xfrm>
              <a:off x="1578476" y="538464"/>
              <a:ext cx="1117534" cy="836325"/>
            </a:xfrm>
            <a:prstGeom prst="ellipse">
              <a:avLst/>
            </a:prstGeom>
            <a:solidFill>
              <a:srgbClr val="D366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4;p46">
              <a:extLst>
                <a:ext uri="{FF2B5EF4-FFF2-40B4-BE49-F238E27FC236}">
                  <a16:creationId xmlns:a16="http://schemas.microsoft.com/office/drawing/2014/main" id="{CA562DE4-5F64-4E20-B1EB-E4BE0EB68166}"/>
                </a:ext>
              </a:extLst>
            </p:cNvPr>
            <p:cNvSpPr/>
            <p:nvPr/>
          </p:nvSpPr>
          <p:spPr>
            <a:xfrm>
              <a:off x="1687100" y="619763"/>
              <a:ext cx="900548" cy="673473"/>
            </a:xfrm>
            <a:prstGeom prst="ellipse">
              <a:avLst/>
            </a:prstGeom>
            <a:solidFill>
              <a:srgbClr val="F8B97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38C521-C3FE-4871-8DDA-BCE1322A3688}"/>
              </a:ext>
            </a:extLst>
          </p:cNvPr>
          <p:cNvGrpSpPr/>
          <p:nvPr/>
        </p:nvGrpSpPr>
        <p:grpSpPr>
          <a:xfrm>
            <a:off x="9429653" y="2330103"/>
            <a:ext cx="1117534" cy="836325"/>
            <a:chOff x="1578476" y="538464"/>
            <a:chExt cx="1117534" cy="836325"/>
          </a:xfrm>
        </p:grpSpPr>
        <p:sp>
          <p:nvSpPr>
            <p:cNvPr id="20" name="Google Shape;593;p46">
              <a:extLst>
                <a:ext uri="{FF2B5EF4-FFF2-40B4-BE49-F238E27FC236}">
                  <a16:creationId xmlns:a16="http://schemas.microsoft.com/office/drawing/2014/main" id="{67835E49-7B07-41C2-992F-6369EBD2F731}"/>
                </a:ext>
              </a:extLst>
            </p:cNvPr>
            <p:cNvSpPr/>
            <p:nvPr/>
          </p:nvSpPr>
          <p:spPr>
            <a:xfrm>
              <a:off x="1578476" y="538464"/>
              <a:ext cx="1117534" cy="836325"/>
            </a:xfrm>
            <a:prstGeom prst="ellipse">
              <a:avLst/>
            </a:prstGeom>
            <a:solidFill>
              <a:srgbClr val="D366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94;p46">
              <a:extLst>
                <a:ext uri="{FF2B5EF4-FFF2-40B4-BE49-F238E27FC236}">
                  <a16:creationId xmlns:a16="http://schemas.microsoft.com/office/drawing/2014/main" id="{30F1C850-4733-4B6F-BE67-A69C46CA4888}"/>
                </a:ext>
              </a:extLst>
            </p:cNvPr>
            <p:cNvSpPr/>
            <p:nvPr/>
          </p:nvSpPr>
          <p:spPr>
            <a:xfrm>
              <a:off x="1687100" y="619763"/>
              <a:ext cx="900548" cy="673473"/>
            </a:xfrm>
            <a:prstGeom prst="ellipse">
              <a:avLst/>
            </a:prstGeom>
            <a:solidFill>
              <a:srgbClr val="F8B97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33BFF35-DA01-416F-82BB-ACB6127329A1}"/>
              </a:ext>
            </a:extLst>
          </p:cNvPr>
          <p:cNvSpPr txBox="1">
            <a:spLocks/>
          </p:cNvSpPr>
          <p:nvPr/>
        </p:nvSpPr>
        <p:spPr>
          <a:xfrm>
            <a:off x="4527283" y="3667103"/>
            <a:ext cx="3529602" cy="134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Robust to changes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034B9D3-7C8D-4600-8902-2C40D34A37DF}"/>
              </a:ext>
            </a:extLst>
          </p:cNvPr>
          <p:cNvSpPr txBox="1">
            <a:spLocks/>
          </p:cNvSpPr>
          <p:nvPr/>
        </p:nvSpPr>
        <p:spPr>
          <a:xfrm>
            <a:off x="8223750" y="3667103"/>
            <a:ext cx="3529602" cy="1387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Enables fast compositionality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F943192-674C-43D5-974A-719368BCB8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2096306" y="2411401"/>
            <a:ext cx="673474" cy="67347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1F3D04B-65BB-4DE3-85BA-72CB800375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90692" y="2428098"/>
            <a:ext cx="640080" cy="64008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34A9927-3B8D-4085-BBB7-EF1484E012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9690382" y="2451204"/>
            <a:ext cx="627342" cy="627342"/>
          </a:xfrm>
          <a:prstGeom prst="rect">
            <a:avLst/>
          </a:prstGeom>
        </p:spPr>
      </p:pic>
      <p:sp>
        <p:nvSpPr>
          <p:cNvPr id="4" name="VisNum">
            <a:extLst>
              <a:ext uri="{FF2B5EF4-FFF2-40B4-BE49-F238E27FC236}">
                <a16:creationId xmlns:a16="http://schemas.microsoft.com/office/drawing/2014/main" id="{1369DC95-D0BC-4B6E-AC14-2B7F8A63FB6D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62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F3497B60-039D-4A1D-BE3C-3FC9C1ED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871664">
            <a:off x="8667128" y="4513141"/>
            <a:ext cx="6287743" cy="213546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1681434-674F-40F6-83E3-7670E4B31C37}"/>
              </a:ext>
            </a:extLst>
          </p:cNvPr>
          <p:cNvSpPr txBox="1">
            <a:spLocks/>
          </p:cNvSpPr>
          <p:nvPr/>
        </p:nvSpPr>
        <p:spPr>
          <a:xfrm>
            <a:off x="4234803" y="3877952"/>
            <a:ext cx="3355910" cy="117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+mj-lt"/>
              </a:rPr>
              <a:t>Experiments</a:t>
            </a: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C7856D-DD04-4AE9-97F0-1B1E5DFB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4170" y="1964231"/>
            <a:ext cx="1797178" cy="15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D92A0-6176-46B5-9C0C-383CCB69C844}"/>
              </a:ext>
            </a:extLst>
          </p:cNvPr>
          <p:cNvSpPr txBox="1"/>
          <p:nvPr/>
        </p:nvSpPr>
        <p:spPr>
          <a:xfrm>
            <a:off x="5344370" y="2302446"/>
            <a:ext cx="104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hakra Petch SemiBold" panose="00000700000000000000" pitchFamily="2" charset="-34"/>
                <a:cs typeface="Chakra Petch SemiBold" panose="00000700000000000000" pitchFamily="2" charset="-34"/>
              </a:rPr>
              <a:t>03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EFC6F46-8858-45CD-811E-100D8F6D1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871664">
            <a:off x="-6830885" y="-3056823"/>
            <a:ext cx="11557714" cy="10718540"/>
          </a:xfrm>
          <a:prstGeom prst="rect">
            <a:avLst/>
          </a:prstGeom>
        </p:spPr>
      </p:pic>
      <p:sp>
        <p:nvSpPr>
          <p:cNvPr id="2" name="VisNum">
            <a:extLst>
              <a:ext uri="{FF2B5EF4-FFF2-40B4-BE49-F238E27FC236}">
                <a16:creationId xmlns:a16="http://schemas.microsoft.com/office/drawing/2014/main" id="{4CE69B3F-2288-47D9-849E-87923ED708D0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298413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A525945-1393-4C09-B9C8-251FB4E86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196923"/>
            <a:ext cx="4914900" cy="9531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Java-based tool </a:t>
            </a:r>
            <a:r>
              <a:rPr lang="en-US" dirty="0" err="1">
                <a:latin typeface="IosevkaTermSlab NF" panose="02000509030000000004" pitchFamily="50" charset="0"/>
                <a:ea typeface="IosevkaTermSlab NF" panose="02000509030000000004" pitchFamily="50" charset="0"/>
                <a:cs typeface="IosevkaTermSlab NF" panose="02000509030000000004" pitchFamily="50" charset="0"/>
              </a:rPr>
              <a:t>QuanTemplate</a:t>
            </a:r>
            <a:endParaRPr lang="en-US" dirty="0">
              <a:latin typeface="IosevkaTermSlab NF" panose="02000509030000000004" pitchFamily="50" charset="0"/>
              <a:ea typeface="IosevkaTermSlab NF" panose="02000509030000000004" pitchFamily="50" charset="0"/>
              <a:cs typeface="IosevkaTermSlab NF" panose="02000509030000000004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1E99A0-3683-4AF3-A1A1-D491AC4A8F32}"/>
              </a:ext>
            </a:extLst>
          </p:cNvPr>
          <p:cNvGrpSpPr/>
          <p:nvPr/>
        </p:nvGrpSpPr>
        <p:grpSpPr>
          <a:xfrm>
            <a:off x="7345797" y="2444342"/>
            <a:ext cx="1720204" cy="1370622"/>
            <a:chOff x="6373138" y="4103745"/>
            <a:chExt cx="2438400" cy="190500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AE40115-C74C-4962-96D3-A36050F8A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6373138" y="4103745"/>
              <a:ext cx="2438400" cy="1905000"/>
            </a:xfrm>
            <a:prstGeom prst="rect">
              <a:avLst/>
            </a:prstGeom>
          </p:spPr>
        </p:pic>
        <p:grpSp>
          <p:nvGrpSpPr>
            <p:cNvPr id="5" name="Google Shape;10570;p87">
              <a:extLst>
                <a:ext uri="{FF2B5EF4-FFF2-40B4-BE49-F238E27FC236}">
                  <a16:creationId xmlns:a16="http://schemas.microsoft.com/office/drawing/2014/main" id="{2633D1E8-F742-4F63-BE3F-29338F3F0655}"/>
                </a:ext>
              </a:extLst>
            </p:cNvPr>
            <p:cNvGrpSpPr/>
            <p:nvPr/>
          </p:nvGrpSpPr>
          <p:grpSpPr>
            <a:xfrm>
              <a:off x="7139425" y="4503083"/>
              <a:ext cx="1115342" cy="1106324"/>
              <a:chOff x="-31166825" y="1939525"/>
              <a:chExt cx="293800" cy="291425"/>
            </a:xfrm>
            <a:solidFill>
              <a:schemeClr val="bg1">
                <a:lumMod val="10000"/>
                <a:lumOff val="90000"/>
              </a:schemeClr>
            </a:solidFill>
          </p:grpSpPr>
          <p:sp>
            <p:nvSpPr>
              <p:cNvPr id="6" name="Google Shape;10571;p87">
                <a:extLst>
                  <a:ext uri="{FF2B5EF4-FFF2-40B4-BE49-F238E27FC236}">
                    <a16:creationId xmlns:a16="http://schemas.microsoft.com/office/drawing/2014/main" id="{A888A120-8DAC-48E3-B5E4-A841E81ABC99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0572;p87">
                <a:extLst>
                  <a:ext uri="{FF2B5EF4-FFF2-40B4-BE49-F238E27FC236}">
                    <a16:creationId xmlns:a16="http://schemas.microsoft.com/office/drawing/2014/main" id="{42B65A23-18EE-496A-B90A-53AD4D1AA78C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573;p87">
                <a:extLst>
                  <a:ext uri="{FF2B5EF4-FFF2-40B4-BE49-F238E27FC236}">
                    <a16:creationId xmlns:a16="http://schemas.microsoft.com/office/drawing/2014/main" id="{3F362862-BD72-4D16-9B00-4952574430B8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574;p87">
                <a:extLst>
                  <a:ext uri="{FF2B5EF4-FFF2-40B4-BE49-F238E27FC236}">
                    <a16:creationId xmlns:a16="http://schemas.microsoft.com/office/drawing/2014/main" id="{831F4C02-B42D-419A-8C62-BE771539D000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575;p87">
                <a:extLst>
                  <a:ext uri="{FF2B5EF4-FFF2-40B4-BE49-F238E27FC236}">
                    <a16:creationId xmlns:a16="http://schemas.microsoft.com/office/drawing/2014/main" id="{9D909715-51D4-42FF-85AF-DC8419EAFDA1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576;p87">
                <a:extLst>
                  <a:ext uri="{FF2B5EF4-FFF2-40B4-BE49-F238E27FC236}">
                    <a16:creationId xmlns:a16="http://schemas.microsoft.com/office/drawing/2014/main" id="{C76432E0-F299-4041-82B1-660695726F62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577;p87">
                <a:extLst>
                  <a:ext uri="{FF2B5EF4-FFF2-40B4-BE49-F238E27FC236}">
                    <a16:creationId xmlns:a16="http://schemas.microsoft.com/office/drawing/2014/main" id="{CB80601F-2240-44AF-BE61-98FAA62B388D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578;p87">
                <a:extLst>
                  <a:ext uri="{FF2B5EF4-FFF2-40B4-BE49-F238E27FC236}">
                    <a16:creationId xmlns:a16="http://schemas.microsoft.com/office/drawing/2014/main" id="{50CBE225-B645-40C3-8CF6-5D3A8921282A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579;p87">
                <a:extLst>
                  <a:ext uri="{FF2B5EF4-FFF2-40B4-BE49-F238E27FC236}">
                    <a16:creationId xmlns:a16="http://schemas.microsoft.com/office/drawing/2014/main" id="{95A872E9-E75D-4D95-8F89-07B5C7AFF1B0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580;p87">
                <a:extLst>
                  <a:ext uri="{FF2B5EF4-FFF2-40B4-BE49-F238E27FC236}">
                    <a16:creationId xmlns:a16="http://schemas.microsoft.com/office/drawing/2014/main" id="{09E75D18-590D-47A7-824A-7E5808968002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581;p87">
                <a:extLst>
                  <a:ext uri="{FF2B5EF4-FFF2-40B4-BE49-F238E27FC236}">
                    <a16:creationId xmlns:a16="http://schemas.microsoft.com/office/drawing/2014/main" id="{C1D41651-5094-4DE8-8372-57F9F3045485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37B41A-0BEC-40E8-B798-CF7F82152BF5}"/>
              </a:ext>
            </a:extLst>
          </p:cNvPr>
          <p:cNvGrpSpPr/>
          <p:nvPr/>
        </p:nvGrpSpPr>
        <p:grpSpPr>
          <a:xfrm>
            <a:off x="2240564" y="2444342"/>
            <a:ext cx="1720204" cy="1370622"/>
            <a:chOff x="1267905" y="4405479"/>
            <a:chExt cx="2438400" cy="1905000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852D2C7-692F-4C0B-875C-D47352FA8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67905" y="4405479"/>
              <a:ext cx="2438400" cy="1905000"/>
            </a:xfrm>
            <a:prstGeom prst="rect">
              <a:avLst/>
            </a:prstGeom>
          </p:spPr>
        </p:pic>
        <p:grpSp>
          <p:nvGrpSpPr>
            <p:cNvPr id="19" name="Google Shape;10511;p87">
              <a:extLst>
                <a:ext uri="{FF2B5EF4-FFF2-40B4-BE49-F238E27FC236}">
                  <a16:creationId xmlns:a16="http://schemas.microsoft.com/office/drawing/2014/main" id="{D6D07444-0699-4953-87D5-8E4902ADD804}"/>
                </a:ext>
              </a:extLst>
            </p:cNvPr>
            <p:cNvGrpSpPr/>
            <p:nvPr/>
          </p:nvGrpSpPr>
          <p:grpSpPr>
            <a:xfrm>
              <a:off x="1912966" y="4806051"/>
              <a:ext cx="1148278" cy="1103856"/>
              <a:chOff x="-31889075" y="2658950"/>
              <a:chExt cx="302475" cy="290775"/>
            </a:xfrm>
            <a:solidFill>
              <a:schemeClr val="bg1">
                <a:lumMod val="10000"/>
                <a:lumOff val="90000"/>
              </a:schemeClr>
            </a:solidFill>
          </p:grpSpPr>
          <p:sp>
            <p:nvSpPr>
              <p:cNvPr id="20" name="Google Shape;10512;p87">
                <a:extLst>
                  <a:ext uri="{FF2B5EF4-FFF2-40B4-BE49-F238E27FC236}">
                    <a16:creationId xmlns:a16="http://schemas.microsoft.com/office/drawing/2014/main" id="{A6198A74-A50E-4F1C-B9D9-52456E12DAB6}"/>
                  </a:ext>
                </a:extLst>
              </p:cNvPr>
              <p:cNvSpPr/>
              <p:nvPr/>
            </p:nvSpPr>
            <p:spPr>
              <a:xfrm>
                <a:off x="-31889075" y="2658950"/>
                <a:ext cx="302475" cy="29077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1631" extrusionOk="0">
                    <a:moveTo>
                      <a:pt x="10555" y="712"/>
                    </a:moveTo>
                    <a:lnTo>
                      <a:pt x="11153" y="1310"/>
                    </a:lnTo>
                    <a:lnTo>
                      <a:pt x="10051" y="3138"/>
                    </a:lnTo>
                    <a:lnTo>
                      <a:pt x="8728" y="1814"/>
                    </a:lnTo>
                    <a:lnTo>
                      <a:pt x="10555" y="712"/>
                    </a:lnTo>
                    <a:close/>
                    <a:moveTo>
                      <a:pt x="8665" y="2696"/>
                    </a:moveTo>
                    <a:lnTo>
                      <a:pt x="9137" y="3169"/>
                    </a:lnTo>
                    <a:lnTo>
                      <a:pt x="7278" y="4996"/>
                    </a:lnTo>
                    <a:lnTo>
                      <a:pt x="6806" y="4524"/>
                    </a:lnTo>
                    <a:lnTo>
                      <a:pt x="8665" y="2696"/>
                    </a:lnTo>
                    <a:close/>
                    <a:moveTo>
                      <a:pt x="3022" y="640"/>
                    </a:moveTo>
                    <a:cubicBezTo>
                      <a:pt x="3549" y="640"/>
                      <a:pt x="4066" y="847"/>
                      <a:pt x="4443" y="1247"/>
                    </a:cubicBezTo>
                    <a:cubicBezTo>
                      <a:pt x="5010" y="1783"/>
                      <a:pt x="5199" y="2602"/>
                      <a:pt x="4915" y="3358"/>
                    </a:cubicBezTo>
                    <a:cubicBezTo>
                      <a:pt x="4884" y="3484"/>
                      <a:pt x="4915" y="3642"/>
                      <a:pt x="5010" y="3705"/>
                    </a:cubicBezTo>
                    <a:lnTo>
                      <a:pt x="8160" y="6855"/>
                    </a:lnTo>
                    <a:cubicBezTo>
                      <a:pt x="8208" y="6926"/>
                      <a:pt x="8308" y="6961"/>
                      <a:pt x="8409" y="6961"/>
                    </a:cubicBezTo>
                    <a:cubicBezTo>
                      <a:pt x="8442" y="6961"/>
                      <a:pt x="8476" y="6957"/>
                      <a:pt x="8507" y="6950"/>
                    </a:cubicBezTo>
                    <a:cubicBezTo>
                      <a:pt x="8741" y="6862"/>
                      <a:pt x="8981" y="6819"/>
                      <a:pt x="9217" y="6819"/>
                    </a:cubicBezTo>
                    <a:cubicBezTo>
                      <a:pt x="9743" y="6819"/>
                      <a:pt x="10248" y="7031"/>
                      <a:pt x="10618" y="7422"/>
                    </a:cubicBezTo>
                    <a:cubicBezTo>
                      <a:pt x="11153" y="7926"/>
                      <a:pt x="11342" y="8682"/>
                      <a:pt x="11153" y="9375"/>
                    </a:cubicBezTo>
                    <a:lnTo>
                      <a:pt x="10240" y="8493"/>
                    </a:lnTo>
                    <a:cubicBezTo>
                      <a:pt x="10035" y="8289"/>
                      <a:pt x="9767" y="8186"/>
                      <a:pt x="9503" y="8186"/>
                    </a:cubicBezTo>
                    <a:cubicBezTo>
                      <a:pt x="9240" y="8186"/>
                      <a:pt x="8980" y="8289"/>
                      <a:pt x="8791" y="8493"/>
                    </a:cubicBezTo>
                    <a:cubicBezTo>
                      <a:pt x="8381" y="8871"/>
                      <a:pt x="8381" y="9533"/>
                      <a:pt x="8791" y="9943"/>
                    </a:cubicBezTo>
                    <a:lnTo>
                      <a:pt x="9673" y="10856"/>
                    </a:lnTo>
                    <a:cubicBezTo>
                      <a:pt x="9498" y="10904"/>
                      <a:pt x="9318" y="10928"/>
                      <a:pt x="9140" y="10928"/>
                    </a:cubicBezTo>
                    <a:cubicBezTo>
                      <a:pt x="8614" y="10928"/>
                      <a:pt x="8096" y="10721"/>
                      <a:pt x="7719" y="10321"/>
                    </a:cubicBezTo>
                    <a:cubicBezTo>
                      <a:pt x="7152" y="9785"/>
                      <a:pt x="6963" y="8966"/>
                      <a:pt x="7247" y="8210"/>
                    </a:cubicBezTo>
                    <a:cubicBezTo>
                      <a:pt x="7278" y="8084"/>
                      <a:pt x="7247" y="7926"/>
                      <a:pt x="7152" y="7863"/>
                    </a:cubicBezTo>
                    <a:lnTo>
                      <a:pt x="4002" y="4713"/>
                    </a:lnTo>
                    <a:cubicBezTo>
                      <a:pt x="3960" y="4629"/>
                      <a:pt x="3876" y="4587"/>
                      <a:pt x="3787" y="4587"/>
                    </a:cubicBezTo>
                    <a:cubicBezTo>
                      <a:pt x="3743" y="4587"/>
                      <a:pt x="3697" y="4597"/>
                      <a:pt x="3655" y="4618"/>
                    </a:cubicBezTo>
                    <a:cubicBezTo>
                      <a:pt x="3421" y="4706"/>
                      <a:pt x="3181" y="4749"/>
                      <a:pt x="2945" y="4749"/>
                    </a:cubicBezTo>
                    <a:cubicBezTo>
                      <a:pt x="2419" y="4749"/>
                      <a:pt x="1914" y="4537"/>
                      <a:pt x="1544" y="4146"/>
                    </a:cubicBezTo>
                    <a:cubicBezTo>
                      <a:pt x="1009" y="3642"/>
                      <a:pt x="820" y="2885"/>
                      <a:pt x="1009" y="2192"/>
                    </a:cubicBezTo>
                    <a:lnTo>
                      <a:pt x="1009" y="2192"/>
                    </a:lnTo>
                    <a:lnTo>
                      <a:pt x="1922" y="3075"/>
                    </a:lnTo>
                    <a:cubicBezTo>
                      <a:pt x="2127" y="3279"/>
                      <a:pt x="2395" y="3382"/>
                      <a:pt x="2659" y="3382"/>
                    </a:cubicBezTo>
                    <a:cubicBezTo>
                      <a:pt x="2923" y="3382"/>
                      <a:pt x="3183" y="3279"/>
                      <a:pt x="3372" y="3075"/>
                    </a:cubicBezTo>
                    <a:cubicBezTo>
                      <a:pt x="3781" y="2696"/>
                      <a:pt x="3781" y="2035"/>
                      <a:pt x="3372" y="1625"/>
                    </a:cubicBezTo>
                    <a:lnTo>
                      <a:pt x="2490" y="712"/>
                    </a:lnTo>
                    <a:cubicBezTo>
                      <a:pt x="2665" y="664"/>
                      <a:pt x="2844" y="640"/>
                      <a:pt x="3022" y="640"/>
                    </a:cubicBezTo>
                    <a:close/>
                    <a:moveTo>
                      <a:pt x="4380" y="6036"/>
                    </a:moveTo>
                    <a:lnTo>
                      <a:pt x="5829" y="7485"/>
                    </a:lnTo>
                    <a:lnTo>
                      <a:pt x="2679" y="10636"/>
                    </a:lnTo>
                    <a:cubicBezTo>
                      <a:pt x="2474" y="10840"/>
                      <a:pt x="2206" y="10943"/>
                      <a:pt x="1942" y="10943"/>
                    </a:cubicBezTo>
                    <a:cubicBezTo>
                      <a:pt x="1678" y="10943"/>
                      <a:pt x="1418" y="10840"/>
                      <a:pt x="1229" y="10636"/>
                    </a:cubicBezTo>
                    <a:cubicBezTo>
                      <a:pt x="820" y="10226"/>
                      <a:pt x="820" y="9596"/>
                      <a:pt x="1229" y="9186"/>
                    </a:cubicBezTo>
                    <a:lnTo>
                      <a:pt x="4380" y="6036"/>
                    </a:lnTo>
                    <a:close/>
                    <a:moveTo>
                      <a:pt x="2915" y="1"/>
                    </a:moveTo>
                    <a:cubicBezTo>
                      <a:pt x="2465" y="1"/>
                      <a:pt x="2014" y="112"/>
                      <a:pt x="1607" y="334"/>
                    </a:cubicBezTo>
                    <a:cubicBezTo>
                      <a:pt x="1544" y="365"/>
                      <a:pt x="1450" y="491"/>
                      <a:pt x="1450" y="554"/>
                    </a:cubicBezTo>
                    <a:cubicBezTo>
                      <a:pt x="1450" y="680"/>
                      <a:pt x="1481" y="775"/>
                      <a:pt x="1544" y="838"/>
                    </a:cubicBezTo>
                    <a:lnTo>
                      <a:pt x="2836" y="2129"/>
                    </a:lnTo>
                    <a:cubicBezTo>
                      <a:pt x="2962" y="2255"/>
                      <a:pt x="2962" y="2507"/>
                      <a:pt x="2836" y="2602"/>
                    </a:cubicBezTo>
                    <a:cubicBezTo>
                      <a:pt x="2773" y="2665"/>
                      <a:pt x="2686" y="2696"/>
                      <a:pt x="2600" y="2696"/>
                    </a:cubicBezTo>
                    <a:cubicBezTo>
                      <a:pt x="2513" y="2696"/>
                      <a:pt x="2427" y="2665"/>
                      <a:pt x="2364" y="2602"/>
                    </a:cubicBezTo>
                    <a:lnTo>
                      <a:pt x="1072" y="1310"/>
                    </a:lnTo>
                    <a:cubicBezTo>
                      <a:pt x="1001" y="1239"/>
                      <a:pt x="912" y="1204"/>
                      <a:pt x="846" y="1204"/>
                    </a:cubicBezTo>
                    <a:cubicBezTo>
                      <a:pt x="824" y="1204"/>
                      <a:pt x="804" y="1208"/>
                      <a:pt x="788" y="1216"/>
                    </a:cubicBezTo>
                    <a:cubicBezTo>
                      <a:pt x="662" y="1216"/>
                      <a:pt x="599" y="1310"/>
                      <a:pt x="536" y="1373"/>
                    </a:cubicBezTo>
                    <a:cubicBezTo>
                      <a:pt x="1" y="2413"/>
                      <a:pt x="127" y="3736"/>
                      <a:pt x="1009" y="4618"/>
                    </a:cubicBezTo>
                    <a:cubicBezTo>
                      <a:pt x="1549" y="5135"/>
                      <a:pt x="2230" y="5407"/>
                      <a:pt x="2934" y="5407"/>
                    </a:cubicBezTo>
                    <a:cubicBezTo>
                      <a:pt x="3173" y="5407"/>
                      <a:pt x="3415" y="5375"/>
                      <a:pt x="3655" y="5311"/>
                    </a:cubicBezTo>
                    <a:lnTo>
                      <a:pt x="3907" y="5563"/>
                    </a:lnTo>
                    <a:lnTo>
                      <a:pt x="757" y="8714"/>
                    </a:lnTo>
                    <a:cubicBezTo>
                      <a:pt x="64" y="9344"/>
                      <a:pt x="64" y="10447"/>
                      <a:pt x="757" y="11108"/>
                    </a:cubicBezTo>
                    <a:cubicBezTo>
                      <a:pt x="1088" y="11455"/>
                      <a:pt x="1521" y="11628"/>
                      <a:pt x="1954" y="11628"/>
                    </a:cubicBezTo>
                    <a:cubicBezTo>
                      <a:pt x="2387" y="11628"/>
                      <a:pt x="2820" y="11455"/>
                      <a:pt x="3151" y="11108"/>
                    </a:cubicBezTo>
                    <a:lnTo>
                      <a:pt x="6302" y="7958"/>
                    </a:lnTo>
                    <a:lnTo>
                      <a:pt x="6522" y="8210"/>
                    </a:lnTo>
                    <a:cubicBezTo>
                      <a:pt x="6302" y="9155"/>
                      <a:pt x="6522" y="10132"/>
                      <a:pt x="7247" y="10825"/>
                    </a:cubicBezTo>
                    <a:cubicBezTo>
                      <a:pt x="7765" y="11362"/>
                      <a:pt x="8469" y="11630"/>
                      <a:pt x="9169" y="11630"/>
                    </a:cubicBezTo>
                    <a:cubicBezTo>
                      <a:pt x="9618" y="11630"/>
                      <a:pt x="10066" y="11519"/>
                      <a:pt x="10460" y="11297"/>
                    </a:cubicBezTo>
                    <a:cubicBezTo>
                      <a:pt x="10555" y="11266"/>
                      <a:pt x="10618" y="11140"/>
                      <a:pt x="10618" y="11077"/>
                    </a:cubicBezTo>
                    <a:cubicBezTo>
                      <a:pt x="10618" y="11014"/>
                      <a:pt x="10586" y="10888"/>
                      <a:pt x="10555" y="10793"/>
                    </a:cubicBezTo>
                    <a:lnTo>
                      <a:pt x="9263" y="9501"/>
                    </a:lnTo>
                    <a:cubicBezTo>
                      <a:pt x="9137" y="9375"/>
                      <a:pt x="9137" y="9155"/>
                      <a:pt x="9263" y="9029"/>
                    </a:cubicBezTo>
                    <a:cubicBezTo>
                      <a:pt x="9310" y="8966"/>
                      <a:pt x="9397" y="8934"/>
                      <a:pt x="9488" y="8934"/>
                    </a:cubicBezTo>
                    <a:cubicBezTo>
                      <a:pt x="9578" y="8934"/>
                      <a:pt x="9673" y="8966"/>
                      <a:pt x="9736" y="9029"/>
                    </a:cubicBezTo>
                    <a:lnTo>
                      <a:pt x="11027" y="10321"/>
                    </a:lnTo>
                    <a:cubicBezTo>
                      <a:pt x="11075" y="10392"/>
                      <a:pt x="11157" y="10427"/>
                      <a:pt x="11236" y="10427"/>
                    </a:cubicBezTo>
                    <a:cubicBezTo>
                      <a:pt x="11262" y="10427"/>
                      <a:pt x="11287" y="10423"/>
                      <a:pt x="11311" y="10415"/>
                    </a:cubicBezTo>
                    <a:cubicBezTo>
                      <a:pt x="11405" y="10415"/>
                      <a:pt x="11500" y="10321"/>
                      <a:pt x="11532" y="10258"/>
                    </a:cubicBezTo>
                    <a:cubicBezTo>
                      <a:pt x="12099" y="9218"/>
                      <a:pt x="11973" y="7895"/>
                      <a:pt x="11059" y="7013"/>
                    </a:cubicBezTo>
                    <a:cubicBezTo>
                      <a:pt x="10542" y="6496"/>
                      <a:pt x="9850" y="6224"/>
                      <a:pt x="9139" y="6224"/>
                    </a:cubicBezTo>
                    <a:cubicBezTo>
                      <a:pt x="8897" y="6224"/>
                      <a:pt x="8653" y="6255"/>
                      <a:pt x="8413" y="6320"/>
                    </a:cubicBezTo>
                    <a:lnTo>
                      <a:pt x="7719" y="5595"/>
                    </a:lnTo>
                    <a:lnTo>
                      <a:pt x="9578" y="3736"/>
                    </a:lnTo>
                    <a:lnTo>
                      <a:pt x="9799" y="3988"/>
                    </a:lnTo>
                    <a:cubicBezTo>
                      <a:pt x="9867" y="4056"/>
                      <a:pt x="9958" y="4089"/>
                      <a:pt x="10051" y="4089"/>
                    </a:cubicBezTo>
                    <a:cubicBezTo>
                      <a:pt x="10172" y="4089"/>
                      <a:pt x="10294" y="4032"/>
                      <a:pt x="10366" y="3925"/>
                    </a:cubicBezTo>
                    <a:lnTo>
                      <a:pt x="11815" y="1499"/>
                    </a:lnTo>
                    <a:cubicBezTo>
                      <a:pt x="11878" y="1373"/>
                      <a:pt x="11878" y="1184"/>
                      <a:pt x="11784" y="1090"/>
                    </a:cubicBezTo>
                    <a:lnTo>
                      <a:pt x="10775" y="82"/>
                    </a:lnTo>
                    <a:cubicBezTo>
                      <a:pt x="10723" y="30"/>
                      <a:pt x="10652" y="6"/>
                      <a:pt x="10573" y="6"/>
                    </a:cubicBezTo>
                    <a:cubicBezTo>
                      <a:pt x="10507" y="6"/>
                      <a:pt x="10437" y="22"/>
                      <a:pt x="10366" y="50"/>
                    </a:cubicBezTo>
                    <a:lnTo>
                      <a:pt x="7940" y="1499"/>
                    </a:lnTo>
                    <a:cubicBezTo>
                      <a:pt x="7751" y="1625"/>
                      <a:pt x="7719" y="1909"/>
                      <a:pt x="7877" y="2066"/>
                    </a:cubicBezTo>
                    <a:lnTo>
                      <a:pt x="8097" y="2287"/>
                    </a:lnTo>
                    <a:lnTo>
                      <a:pt x="6270" y="4146"/>
                    </a:lnTo>
                    <a:lnTo>
                      <a:pt x="5546" y="3421"/>
                    </a:lnTo>
                    <a:cubicBezTo>
                      <a:pt x="5798" y="2476"/>
                      <a:pt x="5546" y="1499"/>
                      <a:pt x="4852" y="806"/>
                    </a:cubicBezTo>
                    <a:cubicBezTo>
                      <a:pt x="4315" y="269"/>
                      <a:pt x="3615" y="1"/>
                      <a:pt x="29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513;p87">
                <a:extLst>
                  <a:ext uri="{FF2B5EF4-FFF2-40B4-BE49-F238E27FC236}">
                    <a16:creationId xmlns:a16="http://schemas.microsoft.com/office/drawing/2014/main" id="{6BBA3C7D-1790-42E2-8D05-7D79DE3E6206}"/>
                  </a:ext>
                </a:extLst>
              </p:cNvPr>
              <p:cNvSpPr/>
              <p:nvPr/>
            </p:nvSpPr>
            <p:spPr>
              <a:xfrm>
                <a:off x="-31838650" y="2838200"/>
                <a:ext cx="7010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742" extrusionOk="0">
                    <a:moveTo>
                      <a:pt x="2430" y="0"/>
                    </a:moveTo>
                    <a:cubicBezTo>
                      <a:pt x="2339" y="0"/>
                      <a:pt x="2253" y="32"/>
                      <a:pt x="2205" y="95"/>
                    </a:cubicBezTo>
                    <a:lnTo>
                      <a:pt x="95" y="2174"/>
                    </a:lnTo>
                    <a:cubicBezTo>
                      <a:pt x="0" y="2300"/>
                      <a:pt x="0" y="2521"/>
                      <a:pt x="95" y="2647"/>
                    </a:cubicBezTo>
                    <a:cubicBezTo>
                      <a:pt x="158" y="2710"/>
                      <a:pt x="236" y="2741"/>
                      <a:pt x="319" y="2741"/>
                    </a:cubicBezTo>
                    <a:cubicBezTo>
                      <a:pt x="402" y="2741"/>
                      <a:pt x="488" y="2710"/>
                      <a:pt x="567" y="2647"/>
                    </a:cubicBezTo>
                    <a:lnTo>
                      <a:pt x="2678" y="567"/>
                    </a:lnTo>
                    <a:cubicBezTo>
                      <a:pt x="2804" y="441"/>
                      <a:pt x="2804" y="221"/>
                      <a:pt x="2678" y="95"/>
                    </a:cubicBezTo>
                    <a:cubicBezTo>
                      <a:pt x="2615" y="32"/>
                      <a:pt x="2520" y="0"/>
                      <a:pt x="2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70C450FC-474A-49D3-980A-7CC42CDBDEE3}"/>
              </a:ext>
            </a:extLst>
          </p:cNvPr>
          <p:cNvSpPr txBox="1">
            <a:spLocks/>
          </p:cNvSpPr>
          <p:nvPr/>
        </p:nvSpPr>
        <p:spPr>
          <a:xfrm>
            <a:off x="6927857" y="4196923"/>
            <a:ext cx="4276288" cy="70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245 games from </a:t>
            </a:r>
            <a:r>
              <a:rPr lang="en-US" dirty="0" err="1">
                <a:latin typeface="IosevkaTermSlab NF" panose="02000509030000000004" pitchFamily="50" charset="0"/>
                <a:ea typeface="IosevkaTermSlab NF" panose="02000509030000000004" pitchFamily="50" charset="0"/>
                <a:cs typeface="IosevkaTermSlab NF" panose="02000509030000000004" pitchFamily="50" charset="0"/>
              </a:rPr>
              <a:t>SynthComp</a:t>
            </a:r>
            <a:endParaRPr lang="en-US" dirty="0">
              <a:latin typeface="IosevkaTermSlab NF" panose="02000509030000000004" pitchFamily="50" charset="0"/>
              <a:ea typeface="IosevkaTermSlab NF" panose="02000509030000000004" pitchFamily="50" charset="0"/>
              <a:cs typeface="IosevkaTermSlab NF" panose="02000509030000000004" pitchFamily="50" charset="0"/>
            </a:endParaRP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FA7F24D-102C-41C0-A4BE-4EF53076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404B004E-6A83-40CA-A847-BF4369919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8673">
            <a:off x="5889461" y="4987541"/>
            <a:ext cx="2912673" cy="452071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AFDC5DE-342D-49AD-AC47-D2EAD53EE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3069160" y="5697663"/>
            <a:ext cx="2356324" cy="218523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4722196-A930-4F0C-BB7A-447E3BB3C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489945">
            <a:off x="9692732" y="-2140350"/>
            <a:ext cx="7667625" cy="595312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9CF6710-3ED0-45F3-AD40-A62750A493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912298" y="-1613820"/>
            <a:ext cx="4145003" cy="3563928"/>
          </a:xfrm>
          <a:prstGeom prst="rect">
            <a:avLst/>
          </a:prstGeom>
        </p:spPr>
      </p:pic>
      <p:sp>
        <p:nvSpPr>
          <p:cNvPr id="2" name="VisNum">
            <a:extLst>
              <a:ext uri="{FF2B5EF4-FFF2-40B4-BE49-F238E27FC236}">
                <a16:creationId xmlns:a16="http://schemas.microsoft.com/office/drawing/2014/main" id="{EBD7B738-34D8-4798-A033-69FD4DFBA9C1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226146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D0CD0E9B-2CBE-4806-AE95-76CF234A8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920187">
            <a:off x="-2763165" y="819905"/>
            <a:ext cx="7667625" cy="595312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203A42-7E4E-4FED-99C2-AD868C26E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056" y="319893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Conflicts are rare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F3557-F99E-4114-8A49-14ABEC29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E61A70C-BADB-4CF7-AE86-42ECF102152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72605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FF8FE465-FB1C-4D27-A353-FDECE9DF8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43400">
            <a:off x="939751" y="-2001347"/>
            <a:ext cx="2592015" cy="439095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8A641C4-35E0-40C4-A1B8-54FB77D69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06200" y="493700"/>
            <a:ext cx="2912673" cy="45207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FFAB8D-284D-4EB6-81E0-E030751D0D09}"/>
              </a:ext>
            </a:extLst>
          </p:cNvPr>
          <p:cNvSpPr txBox="1"/>
          <p:nvPr/>
        </p:nvSpPr>
        <p:spPr>
          <a:xfrm>
            <a:off x="7247356" y="6006649"/>
            <a:ext cx="341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Percentage of edges deleted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1E013-82BD-4B2A-8EA0-092F776FD52C}"/>
              </a:ext>
            </a:extLst>
          </p:cNvPr>
          <p:cNvSpPr txBox="1"/>
          <p:nvPr/>
        </p:nvSpPr>
        <p:spPr>
          <a:xfrm rot="16200000">
            <a:off x="4126992" y="3611801"/>
            <a:ext cx="356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Instances needing </a:t>
            </a:r>
            <a:r>
              <a:rPr lang="en-US" dirty="0" err="1"/>
              <a:t>recomputation</a:t>
            </a:r>
            <a:r>
              <a:rPr lang="en-US" dirty="0"/>
              <a:t> (%)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F54FB8CD-0C12-4A8C-B3FB-6DABCE4E6B56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9097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Graphic spid="12" grpId="0">
        <p:bldAsOne/>
      </p:bldGraphic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557-F99E-4114-8A49-14ABEC29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</a:t>
            </a:r>
            <a:r>
              <a:rPr lang="en-US" dirty="0" err="1"/>
              <a:t>CoBuechi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B1DB74-066C-408F-8F26-968AF244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456" y="3195960"/>
            <a:ext cx="5181600" cy="28300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When new </a:t>
            </a:r>
            <a:r>
              <a:rPr lang="en-US" dirty="0" err="1"/>
              <a:t>CoBuechi</a:t>
            </a:r>
            <a:r>
              <a:rPr lang="en-US" dirty="0"/>
              <a:t> objectives arrive, </a:t>
            </a:r>
            <a:r>
              <a:rPr lang="en-US" dirty="0" err="1">
                <a:latin typeface="IosevkaTermSlab NF" panose="02000509030000000004" pitchFamily="50" charset="0"/>
                <a:ea typeface="IosevkaTermSlab NF" panose="02000509030000000004" pitchFamily="50" charset="0"/>
                <a:cs typeface="IosevkaTermSlab NF" panose="02000509030000000004" pitchFamily="50" charset="0"/>
              </a:rPr>
              <a:t>QuanTemplate</a:t>
            </a:r>
            <a:r>
              <a:rPr lang="en-US" dirty="0"/>
              <a:t> is magnitudes faster than </a:t>
            </a:r>
            <a:r>
              <a:rPr lang="en-US" dirty="0" err="1">
                <a:latin typeface="IosevkaTermSlab NF" panose="02000509030000000004" pitchFamily="50" charset="0"/>
                <a:ea typeface="IosevkaTermSlab NF" panose="02000509030000000004" pitchFamily="50" charset="0"/>
                <a:cs typeface="IosevkaTermSlab NF" panose="02000509030000000004" pitchFamily="50" charset="0"/>
              </a:rPr>
              <a:t>MPCoBuechi</a:t>
            </a:r>
            <a:r>
              <a:rPr lang="en-US" dirty="0"/>
              <a:t> in complex instances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372E9A57-B94B-4431-B84D-AF87B6BE7E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237670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3CAFDC51-0C29-4CB1-A4CF-DF1E6CE3C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81060">
            <a:off x="11263313" y="-1224069"/>
            <a:ext cx="1857375" cy="31464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68338C2-F798-4C6C-BCC2-178E1017E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787829">
            <a:off x="-573971" y="-886833"/>
            <a:ext cx="2590800" cy="382947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0093363-4587-47A7-A1A8-B11FFF1CB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439424">
            <a:off x="22096" y="6831318"/>
            <a:ext cx="7667625" cy="59531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8A9D8B-625B-4460-A3FB-7E3FD24BB9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451664">
            <a:off x="5248497" y="5975627"/>
            <a:ext cx="666522" cy="1034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8355D4-076B-4876-8608-4CD94F052AB6}"/>
              </a:ext>
            </a:extLst>
          </p:cNvPr>
          <p:cNvSpPr txBox="1"/>
          <p:nvPr/>
        </p:nvSpPr>
        <p:spPr>
          <a:xfrm>
            <a:off x="7247356" y="6006649"/>
            <a:ext cx="341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run time of </a:t>
            </a:r>
            <a:r>
              <a:rPr lang="en-US" dirty="0" err="1">
                <a:latin typeface="IosevkaTermSlab NF" panose="02000509030000000004" pitchFamily="50" charset="0"/>
                <a:ea typeface="IosevkaTermSlab NF" panose="02000509030000000004" pitchFamily="50" charset="0"/>
                <a:cs typeface="IosevkaTermSlab NF" panose="02000509030000000004" pitchFamily="50" charset="0"/>
              </a:rPr>
              <a:t>MPCoBuechi</a:t>
            </a:r>
            <a:endParaRPr lang="en-US" dirty="0">
              <a:latin typeface="IosevkaTermSlab NF" panose="02000509030000000004" pitchFamily="50" charset="0"/>
              <a:ea typeface="IosevkaTermSlab NF" panose="02000509030000000004" pitchFamily="50" charset="0"/>
              <a:cs typeface="IosevkaTermSlab NF" panose="0200050903000000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302454-EA5D-4B28-8195-76FFADD9CD2B}"/>
              </a:ext>
            </a:extLst>
          </p:cNvPr>
          <p:cNvSpPr txBox="1"/>
          <p:nvPr/>
        </p:nvSpPr>
        <p:spPr>
          <a:xfrm rot="16200000">
            <a:off x="4236214" y="3452005"/>
            <a:ext cx="356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Runtime Ratio</a:t>
            </a:r>
            <a:br>
              <a:rPr lang="en-US" dirty="0"/>
            </a:br>
            <a:r>
              <a:rPr lang="en-US" dirty="0"/>
              <a:t> (</a:t>
            </a:r>
            <a:r>
              <a:rPr lang="en-US" dirty="0" err="1">
                <a:latin typeface="IosevkaTermSlab NF" panose="02000509030000000004" pitchFamily="50" charset="0"/>
                <a:ea typeface="IosevkaTermSlab NF" panose="02000509030000000004" pitchFamily="50" charset="0"/>
                <a:cs typeface="IosevkaTermSlab NF" panose="02000509030000000004" pitchFamily="50" charset="0"/>
              </a:rPr>
              <a:t>QuanTemplate</a:t>
            </a:r>
            <a:r>
              <a:rPr lang="en-US" dirty="0"/>
              <a:t> vs </a:t>
            </a:r>
            <a:r>
              <a:rPr lang="en-US" dirty="0" err="1">
                <a:latin typeface="IosevkaTermSlab NF" panose="02000509030000000004" pitchFamily="50" charset="0"/>
                <a:ea typeface="IosevkaTermSlab NF" panose="02000509030000000004" pitchFamily="50" charset="0"/>
                <a:cs typeface="IosevkaTermSlab NF" panose="02000509030000000004" pitchFamily="50" charset="0"/>
              </a:rPr>
              <a:t>MPCoBuechi</a:t>
            </a:r>
            <a:r>
              <a:rPr lang="en-US" dirty="0"/>
              <a:t>)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5D5561A5-B1DC-474E-BCBC-549B901D622A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8973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8" grpId="0">
        <p:bldAsOne/>
      </p:bldGraphic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3557-F99E-4114-8A49-14ABEC29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001D1-CE7C-440D-A562-BE2A22D5EE4D}"/>
              </a:ext>
            </a:extLst>
          </p:cNvPr>
          <p:cNvSpPr txBox="1"/>
          <p:nvPr/>
        </p:nvSpPr>
        <p:spPr>
          <a:xfrm>
            <a:off x="2144204" y="4565779"/>
            <a:ext cx="288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conflict resolution rounds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0725E-937E-4288-865C-93AF6AAC80C3}"/>
              </a:ext>
            </a:extLst>
          </p:cNvPr>
          <p:cNvSpPr txBox="1"/>
          <p:nvPr/>
        </p:nvSpPr>
        <p:spPr>
          <a:xfrm>
            <a:off x="7041845" y="4565779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Incomplete instances per round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82AC701C-E665-433D-AF48-DB85A9BB21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787433"/>
              </p:ext>
            </p:extLst>
          </p:nvPr>
        </p:nvGraphicFramePr>
        <p:xfrm>
          <a:off x="7044851" y="1960430"/>
          <a:ext cx="2999938" cy="25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059C50F-4E95-40A4-94B0-12C2477D27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5149975"/>
              </p:ext>
            </p:extLst>
          </p:nvPr>
        </p:nvGraphicFramePr>
        <p:xfrm>
          <a:off x="2084513" y="1960430"/>
          <a:ext cx="2999938" cy="25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A0D4B58-1CA0-4986-86B3-0DC69BE2219B}"/>
              </a:ext>
            </a:extLst>
          </p:cNvPr>
          <p:cNvSpPr txBox="1"/>
          <p:nvPr/>
        </p:nvSpPr>
        <p:spPr>
          <a:xfrm>
            <a:off x="0" y="55795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Only ~12% instances are incomplete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FF1DBEA-535A-4E09-A33E-6AB0A6A41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022545" y="2987164"/>
            <a:ext cx="2019300" cy="6858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775FB91-25A0-499F-B043-5FB33935A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71074" y="-1338263"/>
            <a:ext cx="2886075" cy="26765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CBA35E8-AF39-4F7A-B199-8F25560B4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943471">
            <a:off x="6319439" y="-287814"/>
            <a:ext cx="7667625" cy="595312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0487AAE-DA43-4194-8A91-DD9264915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220124" y="2835403"/>
            <a:ext cx="5553075" cy="4933950"/>
          </a:xfrm>
          <a:prstGeom prst="rect">
            <a:avLst/>
          </a:prstGeom>
        </p:spPr>
      </p:pic>
      <p:sp>
        <p:nvSpPr>
          <p:cNvPr id="4" name="VisNum">
            <a:extLst>
              <a:ext uri="{FF2B5EF4-FFF2-40B4-BE49-F238E27FC236}">
                <a16:creationId xmlns:a16="http://schemas.microsoft.com/office/drawing/2014/main" id="{0ECA3A49-BF07-4284-8CBE-781934ACD13F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1777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Graphic spid="15" grpId="0">
        <p:bldAsOne/>
      </p:bldGraphic>
      <p:bldGraphic spid="16" grpId="0">
        <p:bldAsOne/>
      </p:bldGraphic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6911-EC0D-4928-A79E-6DF38A69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074449" y="3879850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927BEF-DEF4-4A28-A15B-EBE7C09D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4064" y="879218"/>
            <a:ext cx="971550" cy="1000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219E30F-ABC1-49C6-9DD5-5ECA7C343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631" y="3769280"/>
            <a:ext cx="1085850" cy="10382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758FED-B3A7-41FD-93D6-DD91EAD5C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3451" y="4729162"/>
            <a:ext cx="1019175" cy="8763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A5D036-ECA4-42CC-B0E5-31A82AA169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05273" y="3189325"/>
            <a:ext cx="1038225" cy="10763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4AD2B7-74DC-4612-A151-F2BE0BD5AA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9675" y="2428875"/>
            <a:ext cx="2152650" cy="20002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8CFF3D0-11A7-4073-97E9-B8F5BF4BA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7053546" y="941814"/>
            <a:ext cx="1019175" cy="876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3EA508-7B14-4B45-B515-74F31E46BBD4}"/>
              </a:ext>
            </a:extLst>
          </p:cNvPr>
          <p:cNvSpPr txBox="1"/>
          <p:nvPr/>
        </p:nvSpPr>
        <p:spPr>
          <a:xfrm flipH="1">
            <a:off x="3257631" y="4982646"/>
            <a:ext cx="9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02C5D0-76D6-4708-B60F-EE8C92731B76}"/>
              </a:ext>
            </a:extLst>
          </p:cNvPr>
          <p:cNvSpPr txBox="1"/>
          <p:nvPr/>
        </p:nvSpPr>
        <p:spPr>
          <a:xfrm flipH="1">
            <a:off x="5600223" y="3244334"/>
            <a:ext cx="9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QasTels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F1E6E5-928A-4215-B6FA-7EDEACF36E38}"/>
              </a:ext>
            </a:extLst>
          </p:cNvPr>
          <p:cNvSpPr txBox="1"/>
          <p:nvPr/>
        </p:nvSpPr>
        <p:spPr>
          <a:xfrm flipH="1">
            <a:off x="5426149" y="5701783"/>
            <a:ext cx="225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Maximally permissive for energy objectives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4CEAC-E1C9-4A02-A7DC-FB39C290D7A0}"/>
              </a:ext>
            </a:extLst>
          </p:cNvPr>
          <p:cNvSpPr txBox="1"/>
          <p:nvPr/>
        </p:nvSpPr>
        <p:spPr>
          <a:xfrm flipH="1">
            <a:off x="7533951" y="4345840"/>
            <a:ext cx="2253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f-Maximally permissive for mean-payoff objectives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2C64B4-FAFF-4E6C-9327-4404C74C812A}"/>
              </a:ext>
            </a:extLst>
          </p:cNvPr>
          <p:cNvSpPr txBox="1"/>
          <p:nvPr/>
        </p:nvSpPr>
        <p:spPr>
          <a:xfrm flipH="1">
            <a:off x="6689720" y="2128838"/>
            <a:ext cx="225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Robust to runtime changes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2A082-BBAD-48F6-8EA0-AD9D5C19F924}"/>
              </a:ext>
            </a:extLst>
          </p:cNvPr>
          <p:cNvSpPr txBox="1"/>
          <p:nvPr/>
        </p:nvSpPr>
        <p:spPr>
          <a:xfrm flipH="1">
            <a:off x="3346445" y="1966914"/>
            <a:ext cx="2253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Allows online and incremental composition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7EC18D3-97C2-434E-82F6-458324C820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86080">
            <a:off x="7609552" y="3536286"/>
            <a:ext cx="5993597" cy="465341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86DF8BA-E04D-4E57-950A-274EA96BDC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2415371">
            <a:off x="-1603774" y="-1468633"/>
            <a:ext cx="6664927" cy="5174633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C0886595-2AC3-40C3-A9EF-94472BB18E0B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1976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6911-EC0D-4928-A79E-6DF38A69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074449" y="3879850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927BEF-DEF4-4A28-A15B-EBE7C09D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4064" y="879218"/>
            <a:ext cx="971550" cy="1000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219E30F-ABC1-49C6-9DD5-5ECA7C343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631" y="3769280"/>
            <a:ext cx="1085850" cy="10382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758FED-B3A7-41FD-93D6-DD91EAD5C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3451" y="4729162"/>
            <a:ext cx="1019175" cy="8763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A5D036-ECA4-42CC-B0E5-31A82AA169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05273" y="3189325"/>
            <a:ext cx="1038225" cy="10763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4AD2B7-74DC-4612-A151-F2BE0BD5AA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9675" y="2428875"/>
            <a:ext cx="2152650" cy="20002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8CFF3D0-11A7-4073-97E9-B8F5BF4BA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7053546" y="941814"/>
            <a:ext cx="1019175" cy="876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3EA508-7B14-4B45-B515-74F31E46BBD4}"/>
              </a:ext>
            </a:extLst>
          </p:cNvPr>
          <p:cNvSpPr txBox="1"/>
          <p:nvPr/>
        </p:nvSpPr>
        <p:spPr>
          <a:xfrm flipH="1">
            <a:off x="3257631" y="4982646"/>
            <a:ext cx="9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02C5D0-76D6-4708-B60F-EE8C92731B76}"/>
              </a:ext>
            </a:extLst>
          </p:cNvPr>
          <p:cNvSpPr txBox="1"/>
          <p:nvPr/>
        </p:nvSpPr>
        <p:spPr>
          <a:xfrm flipH="1">
            <a:off x="5600223" y="3244334"/>
            <a:ext cx="9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QasTels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F1E6E5-928A-4215-B6FA-7EDEACF36E38}"/>
              </a:ext>
            </a:extLst>
          </p:cNvPr>
          <p:cNvSpPr txBox="1"/>
          <p:nvPr/>
        </p:nvSpPr>
        <p:spPr>
          <a:xfrm flipH="1">
            <a:off x="5426149" y="5701783"/>
            <a:ext cx="225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Maximally permissive for energy objectives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4CEAC-E1C9-4A02-A7DC-FB39C290D7A0}"/>
              </a:ext>
            </a:extLst>
          </p:cNvPr>
          <p:cNvSpPr txBox="1"/>
          <p:nvPr/>
        </p:nvSpPr>
        <p:spPr>
          <a:xfrm flipH="1">
            <a:off x="7533951" y="4345840"/>
            <a:ext cx="2253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f-Maximally permissive for mean-payoff objectives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2C64B4-FAFF-4E6C-9327-4404C74C812A}"/>
              </a:ext>
            </a:extLst>
          </p:cNvPr>
          <p:cNvSpPr txBox="1"/>
          <p:nvPr/>
        </p:nvSpPr>
        <p:spPr>
          <a:xfrm flipH="1">
            <a:off x="6689720" y="2128838"/>
            <a:ext cx="225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Robust to runtime changes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2A082-BBAD-48F6-8EA0-AD9D5C19F924}"/>
              </a:ext>
            </a:extLst>
          </p:cNvPr>
          <p:cNvSpPr txBox="1"/>
          <p:nvPr/>
        </p:nvSpPr>
        <p:spPr>
          <a:xfrm flipH="1">
            <a:off x="3346445" y="1966914"/>
            <a:ext cx="2253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Allows online and incremental composition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7EC18D3-97C2-434E-82F6-458324C820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86080">
            <a:off x="7609552" y="3536286"/>
            <a:ext cx="5993597" cy="465341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86DF8BA-E04D-4E57-950A-274EA96BDC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2415371">
            <a:off x="-1603774" y="-1468633"/>
            <a:ext cx="6664927" cy="5174633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B03C0010-0254-4810-9736-A025BF16E078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4349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1BD9-13D8-4961-92C0-899BB6BC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8DBEB034-28D8-408F-9EA6-A265869FCA60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645262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2B2E-AFE3-461F-82D6-B63F6E8A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Incremental </a:t>
            </a:r>
            <a:r>
              <a:rPr lang="en-US" dirty="0" err="1"/>
              <a:t>CoBuechi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A1BD07-5ED9-4D90-AA8D-79514B7FB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2597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VisNum">
            <a:extLst>
              <a:ext uri="{FF2B5EF4-FFF2-40B4-BE49-F238E27FC236}">
                <a16:creationId xmlns:a16="http://schemas.microsoft.com/office/drawing/2014/main" id="{93FCDD1C-BAF5-43E8-94E9-C3B2110E5C15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4431532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2B2E-AFE3-461F-82D6-B63F6E8A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Incompleteness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CD2A682-443E-4C1C-A1E4-C49C6D519A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176129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5BE9B16-75B1-4DCA-9362-DE9B952521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271508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VisNum">
            <a:extLst>
              <a:ext uri="{FF2B5EF4-FFF2-40B4-BE49-F238E27FC236}">
                <a16:creationId xmlns:a16="http://schemas.microsoft.com/office/drawing/2014/main" id="{69689D73-AC7F-4135-AE36-821DBF5B69D0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239909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AECC0CF-E9E2-47D3-A91C-3985414CB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845372" flipV="1">
            <a:off x="10059847" y="276248"/>
            <a:ext cx="7667625" cy="595312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15D41-C0C6-4A83-80E8-AE02BDBFF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4920" y="3877952"/>
            <a:ext cx="3355910" cy="1174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Templates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E3A594-9DC5-40DF-8E4D-22B86885F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8045" y="3877952"/>
            <a:ext cx="3355910" cy="1174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Applications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C8CABF7-51D6-44AD-A83B-903D3618BCE9}"/>
              </a:ext>
            </a:extLst>
          </p:cNvPr>
          <p:cNvSpPr txBox="1">
            <a:spLocks/>
          </p:cNvSpPr>
          <p:nvPr/>
        </p:nvSpPr>
        <p:spPr>
          <a:xfrm>
            <a:off x="7801170" y="3877952"/>
            <a:ext cx="3355910" cy="117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+mj-lt"/>
              </a:rPr>
              <a:t>Experiments</a:t>
            </a: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FEB6A9F-2AE3-48F4-9C05-3522A2D26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9402" y="1855059"/>
            <a:ext cx="1713196" cy="176358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B9EE6B-796B-4358-BF1A-38F9F9CF9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0537" y="1964231"/>
            <a:ext cx="1797178" cy="154523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2F84EB9-C644-408F-AA1E-BDA3B38A4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7491" y="1787875"/>
            <a:ext cx="1830770" cy="18979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EB2AE0-84A1-45FC-8329-DAB5A2FFB8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-935005" y="3403600"/>
            <a:ext cx="2019300" cy="6858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9ED2FB-5C99-43CF-830A-D9950BE5BD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390352">
            <a:off x="-3269981" y="4085393"/>
            <a:ext cx="4708049" cy="41831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43307A-C110-4050-BD98-0D115EA33868}"/>
              </a:ext>
            </a:extLst>
          </p:cNvPr>
          <p:cNvSpPr txBox="1"/>
          <p:nvPr/>
        </p:nvSpPr>
        <p:spPr>
          <a:xfrm>
            <a:off x="2229812" y="2322286"/>
            <a:ext cx="889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hakra Petch SemiBold" panose="00000700000000000000" pitchFamily="2" charset="-34"/>
                <a:cs typeface="Chakra Petch SemiBold" panose="00000700000000000000" pitchFamily="2" charset="-34"/>
              </a:rPr>
              <a:t>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4CDFC7-8737-41A3-A6CC-2B1122375ADA}"/>
              </a:ext>
            </a:extLst>
          </p:cNvPr>
          <p:cNvSpPr txBox="1"/>
          <p:nvPr/>
        </p:nvSpPr>
        <p:spPr>
          <a:xfrm>
            <a:off x="5700021" y="2322286"/>
            <a:ext cx="1023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hakra Petch SemiBold" panose="00000700000000000000" pitchFamily="2" charset="-34"/>
                <a:cs typeface="Chakra Petch SemiBold" panose="00000700000000000000" pitchFamily="2" charset="-34"/>
              </a:rPr>
              <a:t>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02E6F0-FB6D-457C-A9FC-7E30153C9688}"/>
              </a:ext>
            </a:extLst>
          </p:cNvPr>
          <p:cNvSpPr txBox="1"/>
          <p:nvPr/>
        </p:nvSpPr>
        <p:spPr>
          <a:xfrm>
            <a:off x="8910737" y="2302446"/>
            <a:ext cx="104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hakra Petch SemiBold" panose="00000700000000000000" pitchFamily="2" charset="-34"/>
                <a:cs typeface="Chakra Petch SemiBold" panose="00000700000000000000" pitchFamily="2" charset="-34"/>
              </a:rPr>
              <a:t>03</a:t>
            </a:r>
          </a:p>
        </p:txBody>
      </p:sp>
      <p:sp>
        <p:nvSpPr>
          <p:cNvPr id="3" name="VisNum">
            <a:extLst>
              <a:ext uri="{FF2B5EF4-FFF2-40B4-BE49-F238E27FC236}">
                <a16:creationId xmlns:a16="http://schemas.microsoft.com/office/drawing/2014/main" id="{99A59408-D5F3-4B73-9DC2-2895DD492A13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3219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2B2E-AFE3-461F-82D6-B63F6E8A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Incompleteness of </a:t>
            </a:r>
            <a:r>
              <a:rPr lang="en-US" dirty="0" err="1"/>
              <a:t>MisTels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77E0D-C39D-45AE-97B0-FAD471BBC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2276539"/>
            <a:ext cx="7800975" cy="3343275"/>
          </a:xfrm>
          <a:prstGeom prst="rect">
            <a:avLst/>
          </a:prstGeom>
        </p:spPr>
      </p:pic>
      <p:sp>
        <p:nvSpPr>
          <p:cNvPr id="3" name="VisNum">
            <a:extLst>
              <a:ext uri="{FF2B5EF4-FFF2-40B4-BE49-F238E27FC236}">
                <a16:creationId xmlns:a16="http://schemas.microsoft.com/office/drawing/2014/main" id="{BFEC28AC-9E64-47CE-B71F-60A5096B251A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74668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9A9E495-44BC-4882-BF39-DA8D69DA3CAC}"/>
              </a:ext>
            </a:extLst>
          </p:cNvPr>
          <p:cNvSpPr txBox="1"/>
          <p:nvPr/>
        </p:nvSpPr>
        <p:spPr>
          <a:xfrm>
            <a:off x="1698710" y="3549368"/>
            <a:ext cx="16517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EDEF0D-7DCE-4788-9A3A-9992A734BAF4}"/>
              </a:ext>
            </a:extLst>
          </p:cNvPr>
          <p:cNvSpPr/>
          <p:nvPr/>
        </p:nvSpPr>
        <p:spPr>
          <a:xfrm>
            <a:off x="-24538" y="-3734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3602EE1-89A8-443B-BF9F-1465EDD7B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78758" y="3358994"/>
            <a:ext cx="3286655" cy="5567692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80D0460C-8A71-48C8-AA49-B71B24EE5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9326" y="5940168"/>
            <a:ext cx="5657526" cy="1921424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99C97D76-1458-4960-ADF2-B44A7796E3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236070">
            <a:off x="-1603429" y="-1203310"/>
            <a:ext cx="2886075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5F56-87A6-404C-8B46-E2F813F6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2209" y="1625311"/>
            <a:ext cx="4079461" cy="444722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/>
              <a:t>Mean-payoff</a:t>
            </a:r>
          </a:p>
          <a:p>
            <a:pPr lvl="1"/>
            <a:r>
              <a:rPr lang="en-US" dirty="0"/>
              <a:t>Equivalence of MP and Energy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2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3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5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85BF2E80-A0E3-49B8-8507-743A8F27C2CB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71C65AA7-DF1B-4B6C-B21D-9CD8719C648D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4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9A9E495-44BC-4882-BF39-DA8D69DA3CAC}"/>
              </a:ext>
            </a:extLst>
          </p:cNvPr>
          <p:cNvSpPr txBox="1"/>
          <p:nvPr/>
        </p:nvSpPr>
        <p:spPr>
          <a:xfrm>
            <a:off x="1698710" y="323833"/>
            <a:ext cx="16517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EDEF0D-7DCE-4788-9A3A-9992A734BAF4}"/>
              </a:ext>
            </a:extLst>
          </p:cNvPr>
          <p:cNvSpPr/>
          <p:nvPr/>
        </p:nvSpPr>
        <p:spPr>
          <a:xfrm>
            <a:off x="-24538" y="-3734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11FE22BC-0F7C-4BA5-BC37-4E1625D2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78758" y="3358994"/>
            <a:ext cx="3286655" cy="556769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594487A-D34E-4018-8EBB-2E057D373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9326" y="5940168"/>
            <a:ext cx="5657526" cy="192142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1530553-E50B-49D8-8F54-552873109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236070">
            <a:off x="-1603429" y="-1203310"/>
            <a:ext cx="2886075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5F56-87A6-404C-8B46-E2F813F6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2209" y="1625311"/>
            <a:ext cx="4079461" cy="444722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/>
              <a:t>Mean-payoff</a:t>
            </a:r>
          </a:p>
          <a:p>
            <a:pPr lvl="1"/>
            <a:r>
              <a:rPr lang="en-US" dirty="0"/>
              <a:t>Equivalence of MP and Energy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1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85BF2E80-A0E3-49B8-8507-743A8F27C2CB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6522E420-2A7E-41E3-8C2B-9821DBC3CB05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917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9A9E495-44BC-4882-BF39-DA8D69DA3CAC}"/>
              </a:ext>
            </a:extLst>
          </p:cNvPr>
          <p:cNvSpPr txBox="1"/>
          <p:nvPr/>
        </p:nvSpPr>
        <p:spPr>
          <a:xfrm>
            <a:off x="1698710" y="962962"/>
            <a:ext cx="16517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0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5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7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8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9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EDEF0D-7DCE-4788-9A3A-9992A734BAF4}"/>
              </a:ext>
            </a:extLst>
          </p:cNvPr>
          <p:cNvSpPr/>
          <p:nvPr/>
        </p:nvSpPr>
        <p:spPr>
          <a:xfrm>
            <a:off x="-24538" y="-3734"/>
            <a:ext cx="12191999" cy="6858000"/>
          </a:xfrm>
          <a:custGeom>
            <a:avLst/>
            <a:gdLst>
              <a:gd name="connsiteX0" fmla="*/ 2098603 w 12191999"/>
              <a:gd name="connsiteY0" fmla="*/ 3482658 h 6858000"/>
              <a:gd name="connsiteX1" fmla="*/ 2098603 w 12191999"/>
              <a:gd name="connsiteY1" fmla="*/ 4360566 h 6858000"/>
              <a:gd name="connsiteX2" fmla="*/ 2976511 w 12191999"/>
              <a:gd name="connsiteY2" fmla="*/ 4360566 h 6858000"/>
              <a:gd name="connsiteX3" fmla="*/ 2976511 w 12191999"/>
              <a:gd name="connsiteY3" fmla="*/ 3482658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2098603" y="3482658"/>
                </a:moveTo>
                <a:lnTo>
                  <a:pt x="2098603" y="4360566"/>
                </a:lnTo>
                <a:lnTo>
                  <a:pt x="2976511" y="4360566"/>
                </a:lnTo>
                <a:lnTo>
                  <a:pt x="2976511" y="348265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9AE2B06B-20C2-46BC-B05F-982DAB8F1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78758" y="3358994"/>
            <a:ext cx="3286655" cy="556769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B16619D6-2121-44CA-9E88-C165EC91A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9326" y="5940168"/>
            <a:ext cx="5657526" cy="192142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F155ED4-3EE9-47C9-B9A6-CED5382D0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236070">
            <a:off x="-1603429" y="-1203310"/>
            <a:ext cx="2886075" cy="2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BE9AA-BDE8-41BD-AA52-83B91544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Strategy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5F56-87A6-404C-8B46-E2F813F6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52209" y="1625311"/>
            <a:ext cx="4079461" cy="444722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endParaRPr lang="en-US" dirty="0"/>
          </a:p>
          <a:p>
            <a:r>
              <a:rPr lang="en-US" dirty="0"/>
              <a:t>Mean-payoff</a:t>
            </a:r>
          </a:p>
          <a:p>
            <a:pPr lvl="1"/>
            <a:r>
              <a:rPr lang="en-US" dirty="0"/>
              <a:t>Equivalence of MP and Energy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D3B6C2-7CB6-452F-B4EB-A3A4BB2D924B}"/>
              </a:ext>
            </a:extLst>
          </p:cNvPr>
          <p:cNvGrpSpPr/>
          <p:nvPr/>
        </p:nvGrpSpPr>
        <p:grpSpPr>
          <a:xfrm>
            <a:off x="5408493" y="1906918"/>
            <a:ext cx="5454475" cy="3897064"/>
            <a:chOff x="5853130" y="1717868"/>
            <a:chExt cx="5454475" cy="3897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1048B9-28A8-4E6D-BA35-6B7D831C5ECA}"/>
                </a:ext>
              </a:extLst>
            </p:cNvPr>
            <p:cNvSpPr/>
            <p:nvPr/>
          </p:nvSpPr>
          <p:spPr>
            <a:xfrm rot="21071716">
              <a:off x="5853130" y="1717868"/>
              <a:ext cx="5454475" cy="3897064"/>
            </a:xfrm>
            <a:custGeom>
              <a:avLst/>
              <a:gdLst>
                <a:gd name="connsiteX0" fmla="*/ 5373456 w 6236563"/>
                <a:gd name="connsiteY0" fmla="*/ 620125 h 3897064"/>
                <a:gd name="connsiteX1" fmla="*/ 856208 w 6236563"/>
                <a:gd name="connsiteY1" fmla="*/ 443953 h 3897064"/>
                <a:gd name="connsiteX2" fmla="*/ 838024 w 6236563"/>
                <a:gd name="connsiteY2" fmla="*/ 3241009 h 3897064"/>
                <a:gd name="connsiteX3" fmla="*/ 5391908 w 6236563"/>
                <a:gd name="connsiteY3" fmla="*/ 3472814 h 3897064"/>
                <a:gd name="connsiteX4" fmla="*/ 5373456 w 6236563"/>
                <a:gd name="connsiteY4" fmla="*/ 620125 h 38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63" h="3897064">
                  <a:moveTo>
                    <a:pt x="5373456" y="620125"/>
                  </a:moveTo>
                  <a:cubicBezTo>
                    <a:pt x="4239457" y="-137229"/>
                    <a:pt x="1990200" y="-211407"/>
                    <a:pt x="856208" y="443953"/>
                  </a:cubicBezTo>
                  <a:cubicBezTo>
                    <a:pt x="-277791" y="1099129"/>
                    <a:pt x="-295968" y="2483841"/>
                    <a:pt x="838024" y="3241009"/>
                  </a:cubicBezTo>
                  <a:cubicBezTo>
                    <a:pt x="1971748" y="3998180"/>
                    <a:pt x="4257916" y="4127991"/>
                    <a:pt x="5391908" y="3472814"/>
                  </a:cubicBezTo>
                  <a:cubicBezTo>
                    <a:pt x="6525625" y="2817640"/>
                    <a:pt x="6507448" y="1377296"/>
                    <a:pt x="5373456" y="620125"/>
                  </a:cubicBezTo>
                  <a:close/>
                </a:path>
              </a:pathLst>
            </a:custGeom>
            <a:solidFill>
              <a:srgbClr val="D3662F"/>
            </a:solidFill>
            <a:ln w="55535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3840A-CFA0-4417-B5FD-A9F5F8E50CFF}"/>
                </a:ext>
              </a:extLst>
            </p:cNvPr>
            <p:cNvSpPr/>
            <p:nvPr/>
          </p:nvSpPr>
          <p:spPr>
            <a:xfrm rot="21096934">
              <a:off x="5950257" y="1901883"/>
              <a:ext cx="5207815" cy="3460774"/>
            </a:xfrm>
            <a:custGeom>
              <a:avLst/>
              <a:gdLst>
                <a:gd name="connsiteX0" fmla="*/ 4780663 w 5549456"/>
                <a:gd name="connsiteY0" fmla="*/ 537334 h 3460774"/>
                <a:gd name="connsiteX1" fmla="*/ 779481 w 5549456"/>
                <a:gd name="connsiteY1" fmla="*/ 404488 h 3460774"/>
                <a:gd name="connsiteX2" fmla="*/ 727963 w 5549456"/>
                <a:gd name="connsiteY2" fmla="*/ 2872871 h 3460774"/>
                <a:gd name="connsiteX3" fmla="*/ 4797920 w 5549456"/>
                <a:gd name="connsiteY3" fmla="*/ 3086708 h 3460774"/>
                <a:gd name="connsiteX4" fmla="*/ 4780663 w 5549456"/>
                <a:gd name="connsiteY4" fmla="*/ 537334 h 34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9456" h="3460774">
                  <a:moveTo>
                    <a:pt x="4780663" y="537334"/>
                  </a:moveTo>
                  <a:cubicBezTo>
                    <a:pt x="3776053" y="-133135"/>
                    <a:pt x="1792593" y="-179438"/>
                    <a:pt x="779481" y="404488"/>
                  </a:cubicBezTo>
                  <a:cubicBezTo>
                    <a:pt x="-233889" y="988417"/>
                    <a:pt x="-276647" y="2202231"/>
                    <a:pt x="727963" y="2872871"/>
                  </a:cubicBezTo>
                  <a:cubicBezTo>
                    <a:pt x="1732572" y="3543516"/>
                    <a:pt x="3784550" y="3670635"/>
                    <a:pt x="4797920" y="3086708"/>
                  </a:cubicBezTo>
                  <a:cubicBezTo>
                    <a:pt x="5811032" y="2502953"/>
                    <a:pt x="5785273" y="1207976"/>
                    <a:pt x="4780663" y="537334"/>
                  </a:cubicBezTo>
                  <a:close/>
                </a:path>
              </a:pathLst>
            </a:custGeom>
            <a:solidFill>
              <a:srgbClr val="F8B976"/>
            </a:solidFill>
            <a:ln w="51936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DCD0A-8B34-449F-83B0-39CAD381930A}"/>
                </a:ext>
              </a:extLst>
            </p:cNvPr>
            <p:cNvGrpSpPr/>
            <p:nvPr/>
          </p:nvGrpSpPr>
          <p:grpSpPr>
            <a:xfrm>
              <a:off x="6303641" y="2178941"/>
              <a:ext cx="4623332" cy="2478061"/>
              <a:chOff x="4017222" y="1955337"/>
              <a:chExt cx="4623332" cy="24780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6E26A-9314-4548-8D19-EE42290C0713}"/>
                  </a:ext>
                </a:extLst>
              </p:cNvPr>
              <p:cNvGrpSpPr/>
              <p:nvPr/>
            </p:nvGrpSpPr>
            <p:grpSpPr>
              <a:xfrm>
                <a:off x="4085376" y="2071510"/>
                <a:ext cx="4555178" cy="2350471"/>
                <a:chOff x="3247176" y="2459278"/>
                <a:chExt cx="4555178" cy="235047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4A3ED62-A611-4712-8235-03EBC600EAB7}"/>
                    </a:ext>
                  </a:extLst>
                </p:cNvPr>
                <p:cNvSpPr/>
                <p:nvPr/>
              </p:nvSpPr>
              <p:spPr>
                <a:xfrm>
                  <a:off x="3867150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DBAD6BA-9C25-4048-B518-E2317DB4DBDB}"/>
                    </a:ext>
                  </a:extLst>
                </p:cNvPr>
                <p:cNvSpPr/>
                <p:nvPr/>
              </p:nvSpPr>
              <p:spPr>
                <a:xfrm>
                  <a:off x="4938854" y="2889005"/>
                  <a:ext cx="320040" cy="32004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9E73B82-05CC-429F-9293-A42EE7F14D00}"/>
                    </a:ext>
                  </a:extLst>
                </p:cNvPr>
                <p:cNvSpPr/>
                <p:nvPr/>
              </p:nvSpPr>
              <p:spPr>
                <a:xfrm>
                  <a:off x="6104752" y="2459278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D81B44-7E4F-4C4C-AB7C-02ECB89B9C8C}"/>
                    </a:ext>
                  </a:extLst>
                </p:cNvPr>
                <p:cNvSpPr/>
                <p:nvPr/>
              </p:nvSpPr>
              <p:spPr>
                <a:xfrm>
                  <a:off x="6104751" y="3279575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FF7004-415C-481F-9D5B-9FAA96C63E9E}"/>
                    </a:ext>
                  </a:extLst>
                </p:cNvPr>
                <p:cNvSpPr/>
                <p:nvPr/>
              </p:nvSpPr>
              <p:spPr>
                <a:xfrm>
                  <a:off x="3247176" y="4450552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4B00C8E-EA47-4A6E-9F88-ED669D2B4FC5}"/>
                    </a:ext>
                  </a:extLst>
                </p:cNvPr>
                <p:cNvSpPr/>
                <p:nvPr/>
              </p:nvSpPr>
              <p:spPr>
                <a:xfrm>
                  <a:off x="7443157" y="3689350"/>
                  <a:ext cx="359197" cy="35919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Roboto SemiBold" panose="02000000000000000000" pitchFamily="2" charset="0"/>
                      <a:ea typeface="Roboto SemiBold" panose="02000000000000000000" pitchFamily="2" charset="0"/>
                    </a:rPr>
                    <a:t>F</a:t>
                  </a:r>
                </a:p>
              </p:txBody>
            </p:sp>
            <p:cxnSp>
              <p:nvCxnSpPr>
                <p:cNvPr id="25" name="Connector: Curved 24">
                  <a:extLst>
                    <a:ext uri="{FF2B5EF4-FFF2-40B4-BE49-F238E27FC236}">
                      <a16:creationId xmlns:a16="http://schemas.microsoft.com/office/drawing/2014/main" id="{C7EC2B51-A91E-413A-9FBB-A9A26F91FE60}"/>
                    </a:ext>
                  </a:extLst>
                </p:cNvPr>
                <p:cNvCxnSpPr>
                  <a:cxnSpLocks/>
                  <a:stCxn id="19" idx="0"/>
                  <a:endCxn id="20" idx="1"/>
                </p:cNvCxnSpPr>
                <p:nvPr/>
              </p:nvCxnSpPr>
              <p:spPr>
                <a:xfrm rot="5400000" flipH="1" flipV="1">
                  <a:off x="4172639" y="2923136"/>
                  <a:ext cx="640325" cy="892105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Curved 25">
                  <a:extLst>
                    <a:ext uri="{FF2B5EF4-FFF2-40B4-BE49-F238E27FC236}">
                      <a16:creationId xmlns:a16="http://schemas.microsoft.com/office/drawing/2014/main" id="{C1877A36-7B54-4B57-ACBD-286AC6BF2108}"/>
                    </a:ext>
                  </a:extLst>
                </p:cNvPr>
                <p:cNvCxnSpPr>
                  <a:cxnSpLocks/>
                  <a:stCxn id="20" idx="0"/>
                  <a:endCxn id="21" idx="2"/>
                </p:cNvCxnSpPr>
                <p:nvPr/>
              </p:nvCxnSpPr>
              <p:spPr>
                <a:xfrm rot="5400000" flipH="1" flipV="1">
                  <a:off x="5476749" y="2261002"/>
                  <a:ext cx="250128" cy="1005878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Curved 26">
                  <a:extLst>
                    <a:ext uri="{FF2B5EF4-FFF2-40B4-BE49-F238E27FC236}">
                      <a16:creationId xmlns:a16="http://schemas.microsoft.com/office/drawing/2014/main" id="{902130F7-72A6-406D-B550-28F47B49B503}"/>
                    </a:ext>
                  </a:extLst>
                </p:cNvPr>
                <p:cNvCxnSpPr>
                  <a:cxnSpLocks/>
                  <a:stCxn id="20" idx="2"/>
                  <a:endCxn id="22" idx="2"/>
                </p:cNvCxnSpPr>
                <p:nvPr/>
              </p:nvCxnSpPr>
              <p:spPr>
                <a:xfrm rot="16200000" flipH="1">
                  <a:off x="5476748" y="2831170"/>
                  <a:ext cx="250129" cy="1005877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Curved 27">
                  <a:extLst>
                    <a:ext uri="{FF2B5EF4-FFF2-40B4-BE49-F238E27FC236}">
                      <a16:creationId xmlns:a16="http://schemas.microsoft.com/office/drawing/2014/main" id="{E6075BF0-E546-432C-89A6-7195C4AB53C1}"/>
                    </a:ext>
                  </a:extLst>
                </p:cNvPr>
                <p:cNvCxnSpPr>
                  <a:cxnSpLocks/>
                  <a:stCxn id="21" idx="6"/>
                  <a:endCxn id="24" idx="0"/>
                </p:cNvCxnSpPr>
                <p:nvPr/>
              </p:nvCxnSpPr>
              <p:spPr>
                <a:xfrm>
                  <a:off x="6463949" y="2638877"/>
                  <a:ext cx="1158807" cy="1050473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Curved 28">
                  <a:extLst>
                    <a:ext uri="{FF2B5EF4-FFF2-40B4-BE49-F238E27FC236}">
                      <a16:creationId xmlns:a16="http://schemas.microsoft.com/office/drawing/2014/main" id="{1319ACEE-AA5F-4B93-A333-57CD5C26B8F7}"/>
                    </a:ext>
                  </a:extLst>
                </p:cNvPr>
                <p:cNvCxnSpPr>
                  <a:cxnSpLocks/>
                  <a:stCxn id="22" idx="6"/>
                  <a:endCxn id="24" idx="1"/>
                </p:cNvCxnSpPr>
                <p:nvPr/>
              </p:nvCxnSpPr>
              <p:spPr>
                <a:xfrm>
                  <a:off x="6463948" y="3459174"/>
                  <a:ext cx="1031812" cy="282779"/>
                </a:xfrm>
                <a:prstGeom prst="curvedConnector2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Curved 29">
                  <a:extLst>
                    <a:ext uri="{FF2B5EF4-FFF2-40B4-BE49-F238E27FC236}">
                      <a16:creationId xmlns:a16="http://schemas.microsoft.com/office/drawing/2014/main" id="{5DF6A75D-CD5E-4603-9D48-FCB0C0FFCF81}"/>
                    </a:ext>
                  </a:extLst>
                </p:cNvPr>
                <p:cNvCxnSpPr>
                  <a:cxnSpLocks/>
                  <a:stCxn id="19" idx="4"/>
                  <a:endCxn id="24" idx="4"/>
                </p:cNvCxnSpPr>
                <p:nvPr/>
              </p:nvCxnSpPr>
              <p:spPr>
                <a:xfrm rot="16200000" flipH="1">
                  <a:off x="5834752" y="2260543"/>
                  <a:ext cx="12700" cy="3576007"/>
                </a:xfrm>
                <a:prstGeom prst="curvedConnector3">
                  <a:avLst>
                    <a:gd name="adj1" fmla="val 450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Curved 30">
                  <a:extLst>
                    <a:ext uri="{FF2B5EF4-FFF2-40B4-BE49-F238E27FC236}">
                      <a16:creationId xmlns:a16="http://schemas.microsoft.com/office/drawing/2014/main" id="{4C867352-A03A-46FC-9768-AFFDACE23DBC}"/>
                    </a:ext>
                  </a:extLst>
                </p:cNvPr>
                <p:cNvCxnSpPr>
                  <a:cxnSpLocks/>
                  <a:stCxn id="24" idx="2"/>
                  <a:endCxn id="19" idx="6"/>
                </p:cNvCxnSpPr>
                <p:nvPr/>
              </p:nvCxnSpPr>
              <p:spPr>
                <a:xfrm rot="10800000">
                  <a:off x="4226347" y="3868949"/>
                  <a:ext cx="3216810" cy="127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3492E66B-B88C-4618-B769-14E784BF051E}"/>
                    </a:ext>
                  </a:extLst>
                </p:cNvPr>
                <p:cNvCxnSpPr>
                  <a:cxnSpLocks/>
                  <a:stCxn id="19" idx="3"/>
                  <a:endCxn id="23" idx="7"/>
                </p:cNvCxnSpPr>
                <p:nvPr/>
              </p:nvCxnSpPr>
              <p:spPr>
                <a:xfrm rot="5400000">
                  <a:off x="3483157" y="4066558"/>
                  <a:ext cx="507211" cy="365983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F1C9C643-BA19-462F-9A79-78EBF43D7B30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 rot="16200000" flipH="1">
                  <a:off x="3792757" y="3868948"/>
                  <a:ext cx="253991" cy="12700"/>
                </a:xfrm>
                <a:prstGeom prst="curvedConnector5">
                  <a:avLst>
                    <a:gd name="adj1" fmla="val -20000"/>
                    <a:gd name="adj2" fmla="val -3085811"/>
                    <a:gd name="adj3" fmla="val 107500"/>
                  </a:avLst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or: Curved 33">
                  <a:extLst>
                    <a:ext uri="{FF2B5EF4-FFF2-40B4-BE49-F238E27FC236}">
                      <a16:creationId xmlns:a16="http://schemas.microsoft.com/office/drawing/2014/main" id="{582FB7D5-5020-451C-86E8-62E19BE40118}"/>
                    </a:ext>
                  </a:extLst>
                </p:cNvPr>
                <p:cNvCxnSpPr>
                  <a:cxnSpLocks/>
                  <a:stCxn id="23" idx="7"/>
                  <a:endCxn id="23" idx="5"/>
                </p:cNvCxnSpPr>
                <p:nvPr/>
              </p:nvCxnSpPr>
              <p:spPr>
                <a:xfrm rot="16200000" flipH="1">
                  <a:off x="3426774" y="4630150"/>
                  <a:ext cx="253991" cy="12700"/>
                </a:xfrm>
                <a:prstGeom prst="curvedConnector5">
                  <a:avLst>
                    <a:gd name="adj1" fmla="val -17812"/>
                    <a:gd name="adj2" fmla="val 3089126"/>
                    <a:gd name="adj3" fmla="val 113125"/>
                  </a:avLst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02B15-309C-4113-B328-09F7DDA1192D}"/>
                  </a:ext>
                </a:extLst>
              </p:cNvPr>
              <p:cNvSpPr txBox="1"/>
              <p:nvPr/>
            </p:nvSpPr>
            <p:spPr>
              <a:xfrm>
                <a:off x="4936068" y="253257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94938-F348-4FFD-AAE3-FB01FCA707AB}"/>
                  </a:ext>
                </a:extLst>
              </p:cNvPr>
              <p:cNvSpPr txBox="1"/>
              <p:nvPr/>
            </p:nvSpPr>
            <p:spPr>
              <a:xfrm>
                <a:off x="6215995" y="1955337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7070FF-8F92-45C7-8FB9-80D034EB24D9}"/>
                  </a:ext>
                </a:extLst>
              </p:cNvPr>
              <p:cNvSpPr txBox="1"/>
              <p:nvPr/>
            </p:nvSpPr>
            <p:spPr>
              <a:xfrm>
                <a:off x="4017222" y="327021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6E2AC-AF1F-4929-9CE1-038DE495E624}"/>
                  </a:ext>
                </a:extLst>
              </p:cNvPr>
              <p:cNvSpPr txBox="1"/>
              <p:nvPr/>
            </p:nvSpPr>
            <p:spPr>
              <a:xfrm>
                <a:off x="6601652" y="3476258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A233C-D68C-4DCA-A033-A213D8C76F78}"/>
                  </a:ext>
                </a:extLst>
              </p:cNvPr>
              <p:cNvSpPr txBox="1"/>
              <p:nvPr/>
            </p:nvSpPr>
            <p:spPr>
              <a:xfrm>
                <a:off x="6603587" y="3899853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18B8CC-AAF9-4F1C-A117-BB72772A8BB8}"/>
                  </a:ext>
                </a:extLst>
              </p:cNvPr>
              <p:cNvSpPr txBox="1"/>
              <p:nvPr/>
            </p:nvSpPr>
            <p:spPr>
              <a:xfrm>
                <a:off x="6218789" y="2684971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FA6C8E-74BE-4DF0-B37C-7EB95A199430}"/>
                  </a:ext>
                </a:extLst>
              </p:cNvPr>
              <p:cNvSpPr txBox="1"/>
              <p:nvPr/>
            </p:nvSpPr>
            <p:spPr>
              <a:xfrm>
                <a:off x="7961391" y="2261969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3D72DF-698B-43D8-8BBD-6D1B5B3F1305}"/>
                  </a:ext>
                </a:extLst>
              </p:cNvPr>
              <p:cNvSpPr txBox="1"/>
              <p:nvPr/>
            </p:nvSpPr>
            <p:spPr>
              <a:xfrm>
                <a:off x="7587829" y="2777015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89865-1460-4954-9DD6-AFE25F45B1AC}"/>
                  </a:ext>
                </a:extLst>
              </p:cNvPr>
              <p:cNvSpPr txBox="1"/>
              <p:nvPr/>
            </p:nvSpPr>
            <p:spPr>
              <a:xfrm>
                <a:off x="4721563" y="4064066"/>
                <a:ext cx="424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-1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E6074-D0D7-473C-A9EB-033F2A030997}"/>
              </a:ext>
            </a:extLst>
          </p:cNvPr>
          <p:cNvGrpSpPr/>
          <p:nvPr/>
        </p:nvGrpSpPr>
        <p:grpSpPr>
          <a:xfrm>
            <a:off x="10244442" y="1522123"/>
            <a:ext cx="1109358" cy="1150068"/>
            <a:chOff x="670636" y="2652734"/>
            <a:chExt cx="644914" cy="668580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691D23A-EAFF-4FD7-B7A4-2CA45D70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636" y="2652734"/>
              <a:ext cx="644914" cy="66858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61AA1B-8AEB-47BF-BCBF-7B8FC6E79FA7}"/>
                </a:ext>
              </a:extLst>
            </p:cNvPr>
            <p:cNvSpPr txBox="1"/>
            <p:nvPr/>
          </p:nvSpPr>
          <p:spPr>
            <a:xfrm>
              <a:off x="854595" y="2782296"/>
              <a:ext cx="241546" cy="375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IosevkaTermSlab NF ExtraBold" panose="02000909030000000004" pitchFamily="50" charset="0"/>
                  <a:ea typeface="IosevkaTermSlab NF ExtraBold" panose="02000909030000000004" pitchFamily="50" charset="0"/>
                  <a:cs typeface="IosevkaTermSlab NF ExtraBold" panose="02000909030000000004" pitchFamily="50" charset="0"/>
                </a:rPr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/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92A98F-5CED-4E69-A99C-8D556D70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52" y="4180342"/>
                <a:ext cx="191656" cy="276999"/>
              </a:xfrm>
              <a:prstGeom prst="rect">
                <a:avLst/>
              </a:prstGeom>
              <a:blipFill>
                <a:blip r:embed="rId11"/>
                <a:stretch>
                  <a:fillRect l="-3125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/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0A0FBA-32FC-47B0-83BA-5DD3FDDF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81" y="3165961"/>
                <a:ext cx="185179" cy="276999"/>
              </a:xfrm>
              <a:prstGeom prst="rect">
                <a:avLst/>
              </a:prstGeom>
              <a:blipFill>
                <a:blip r:embed="rId12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/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7BA178-BD76-48DD-9642-DDACD17C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26" y="3452318"/>
                <a:ext cx="185179" cy="276999"/>
              </a:xfrm>
              <a:prstGeom prst="rect">
                <a:avLst/>
              </a:prstGeom>
              <a:blipFill>
                <a:blip r:embed="rId13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/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5F3E4-A79C-4454-A86C-4C2F5D39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4" y="4596775"/>
                <a:ext cx="185179" cy="276999"/>
              </a:xfrm>
              <a:prstGeom prst="rect">
                <a:avLst/>
              </a:prstGeom>
              <a:blipFill>
                <a:blip r:embed="rId14"/>
                <a:stretch>
                  <a:fillRect l="-13333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85BF2E80-A0E3-49B8-8507-743A8F27C2CB}"/>
              </a:ext>
            </a:extLst>
          </p:cNvPr>
          <p:cNvSpPr/>
          <p:nvPr/>
        </p:nvSpPr>
        <p:spPr>
          <a:xfrm>
            <a:off x="2080240" y="3484059"/>
            <a:ext cx="870129" cy="86886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sNum">
            <a:extLst>
              <a:ext uri="{FF2B5EF4-FFF2-40B4-BE49-F238E27FC236}">
                <a16:creationId xmlns:a16="http://schemas.microsoft.com/office/drawing/2014/main" id="{81A312DB-8750-47CB-8984-65548DCD01F4}"/>
              </a:ext>
            </a:extLst>
          </p:cNvPr>
          <p:cNvSpPr txBox="1"/>
          <p:nvPr/>
        </p:nvSpPr>
        <p:spPr>
          <a:xfrm>
            <a:off x="11049000" y="6205666"/>
            <a:ext cx="762000" cy="27699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>
                <a:latin typeface="Roboto Condensed Light" panose="02000000000000000000" pitchFamily="2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97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GROUP" val="PG20251027222838913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GROUP" val="PG20251027222838913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GROUP" val="PG20251027222838913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GROUP" val="PG20251027222838913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GROUP" val="PG20251027222838913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GROUP" val="PG20251027222838913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GROUP" val="PG20251027222838913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GROUP" val="PG2025102722283891366"/>
</p:tagLst>
</file>

<file path=ppt/theme/theme1.xml><?xml version="1.0" encoding="utf-8"?>
<a:theme xmlns:a="http://schemas.openxmlformats.org/drawingml/2006/main" name="Office Theme">
  <a:themeElements>
    <a:clrScheme name="Shield">
      <a:dk1>
        <a:srgbClr val="221E22"/>
      </a:dk1>
      <a:lt1>
        <a:sysClr val="window" lastClr="FFFFFF"/>
      </a:lt1>
      <a:dk2>
        <a:srgbClr val="221E22"/>
      </a:dk2>
      <a:lt2>
        <a:srgbClr val="E7E6E6"/>
      </a:lt2>
      <a:accent1>
        <a:srgbClr val="44355B"/>
      </a:accent1>
      <a:accent2>
        <a:srgbClr val="EE5622"/>
      </a:accent2>
      <a:accent3>
        <a:srgbClr val="ECA72C"/>
      </a:accent3>
      <a:accent4>
        <a:srgbClr val="31263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hakra Petch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4501</Words>
  <Application>Microsoft Office PowerPoint</Application>
  <PresentationFormat>Widescreen</PresentationFormat>
  <Paragraphs>3201</Paragraphs>
  <Slides>60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Calibri</vt:lpstr>
      <vt:lpstr>Cambria Math</vt:lpstr>
      <vt:lpstr>Chakra Petch</vt:lpstr>
      <vt:lpstr>Chakra Petch SemiBold</vt:lpstr>
      <vt:lpstr>IosevkaTermSlab NF</vt:lpstr>
      <vt:lpstr>IosevkaTermSlab NF ExtraBold</vt:lpstr>
      <vt:lpstr>Roboto Condensed Light</vt:lpstr>
      <vt:lpstr>Roboto Condensed SemiBold</vt:lpstr>
      <vt:lpstr>Roboto Medium</vt:lpstr>
      <vt:lpstr>Roboto SemiBold</vt:lpstr>
      <vt:lpstr>Office Theme</vt:lpstr>
      <vt:lpstr>Quantitative Strategy Templates</vt:lpstr>
      <vt:lpstr>PowerPoint Presentation</vt:lpstr>
      <vt:lpstr>Modeling as a Game</vt:lpstr>
      <vt:lpstr>The Problem</vt:lpstr>
      <vt:lpstr>Qualitative Strategy Templates</vt:lpstr>
      <vt:lpstr>PowerPoint Presentation</vt:lpstr>
      <vt:lpstr>Quantitative Strategy Templates</vt:lpstr>
      <vt:lpstr>Quantitative Strategy Templates</vt:lpstr>
      <vt:lpstr>Quantitative Strategy Templates</vt:lpstr>
      <vt:lpstr>Quantitative Strategy Templates</vt:lpstr>
      <vt:lpstr>Quantitative Strategy Templates</vt:lpstr>
      <vt:lpstr>Quantitative Strategy Templates</vt:lpstr>
      <vt:lpstr>Quantitative Strategy Templates</vt:lpstr>
      <vt:lpstr>Quantitative Strategy Templates</vt:lpstr>
      <vt:lpstr>Quantitative Strategy Templates</vt:lpstr>
      <vt:lpstr>Quantitative Strategy Templates</vt:lpstr>
      <vt:lpstr>Template Computation</vt:lpstr>
      <vt:lpstr>Template Computation</vt:lpstr>
      <vt:lpstr>Template Computation</vt:lpstr>
      <vt:lpstr>Template Computation</vt:lpstr>
      <vt:lpstr>Template Computation</vt:lpstr>
      <vt:lpstr>Template Computation</vt:lpstr>
      <vt:lpstr>Template Computation</vt:lpstr>
      <vt:lpstr>Template Computation</vt:lpstr>
      <vt:lpstr>Template Computation</vt:lpstr>
      <vt:lpstr>Template Computation</vt:lpstr>
      <vt:lpstr>Template Computation</vt:lpstr>
      <vt:lpstr>Template Computation</vt:lpstr>
      <vt:lpstr>Template Computation</vt:lpstr>
      <vt:lpstr>PowerPoint Presentation</vt:lpstr>
      <vt:lpstr>Dynamic Strategy Extraction</vt:lpstr>
      <vt:lpstr>Dynamic Strategy Extraction</vt:lpstr>
      <vt:lpstr>Dynamic Strategy Extraction</vt:lpstr>
      <vt:lpstr>Dynamic Strategy Extraction</vt:lpstr>
      <vt:lpstr>Dynamic Strategy Extraction</vt:lpstr>
      <vt:lpstr>Dynamic Strategy Extraction</vt:lpstr>
      <vt:lpstr>Dynamic Strategy Extraction</vt:lpstr>
      <vt:lpstr>Dynamic Strategy Extraction</vt:lpstr>
      <vt:lpstr>Dynamic Strategy Extraction</vt:lpstr>
      <vt:lpstr>Dynamic Strategy Extraction</vt:lpstr>
      <vt:lpstr>Online Composition</vt:lpstr>
      <vt:lpstr>Online Composition</vt:lpstr>
      <vt:lpstr>Online Composition</vt:lpstr>
      <vt:lpstr>Online Composition</vt:lpstr>
      <vt:lpstr>Online Composition</vt:lpstr>
      <vt:lpstr>Conflicts and Resolution</vt:lpstr>
      <vt:lpstr>Conflicts and Resolution</vt:lpstr>
      <vt:lpstr>Conflicts and Resolution</vt:lpstr>
      <vt:lpstr>Conflicts and Resolution</vt:lpstr>
      <vt:lpstr>PowerPoint Presentation</vt:lpstr>
      <vt:lpstr>PowerPoint Presentation</vt:lpstr>
      <vt:lpstr>Fault Tolerance</vt:lpstr>
      <vt:lpstr>Incremental CoBuechi</vt:lpstr>
      <vt:lpstr>Incompleteness</vt:lpstr>
      <vt:lpstr>Thank You!</vt:lpstr>
      <vt:lpstr>Thank You!</vt:lpstr>
      <vt:lpstr>Appendix</vt:lpstr>
      <vt:lpstr>Graph: Incremental CoBuechi</vt:lpstr>
      <vt:lpstr>Graph: Incompleteness</vt:lpstr>
      <vt:lpstr>Incompleteness of MisTels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Strategy Templates</dc:title>
  <dc:creator>Ashwani Anand</dc:creator>
  <cp:lastModifiedBy>ms004533@mslic.uni-kl.de</cp:lastModifiedBy>
  <cp:revision>142</cp:revision>
  <dcterms:created xsi:type="dcterms:W3CDTF">2025-10-21T16:41:44Z</dcterms:created>
  <dcterms:modified xsi:type="dcterms:W3CDTF">2025-10-29T18:35:34Z</dcterms:modified>
</cp:coreProperties>
</file>