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21" r:id="rId64"/>
    <p:sldId id="322" r:id="rId65"/>
    <p:sldId id="323" r:id="rId66"/>
    <p:sldId id="320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8" r:id="rId89"/>
    <p:sldId id="367" r:id="rId90"/>
    <p:sldId id="350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1B7CA-78DD-40CC-A4B8-9B3AEC9BB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2C79A-9C85-4018-865D-4ECB2E5E6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258E1-6C15-4DFE-8F9A-E322A2EF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6711-A3B5-4E77-8705-4AAF1983E8A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5443-1EDF-4BCC-BA88-8243B2B0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DD173-E746-494F-A361-E67C5242A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64BC-855F-4467-9683-9AACC910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78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AAF15-5851-4FF2-AF0E-B71CACDEF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9EB85-AFC3-4055-AD5E-3C5AAC681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E3C39-5206-4469-8701-DF4F8FFDE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6711-A3B5-4E77-8705-4AAF1983E8A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98E58-C6C1-4181-A719-11AEF4FA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E7F64-6EDB-472D-BAB7-40FD870C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64BC-855F-4467-9683-9AACC910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72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60ED7C-9685-48BC-9D75-89FB223747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3FFA69-12FC-40D4-B1D4-E59AED42E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D8C34-7CBA-4F50-9DAF-D62F7ECCF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6711-A3B5-4E77-8705-4AAF1983E8A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B8857-3C5A-47D8-9B79-0BCC29222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BFE71-D4DA-40DB-8A52-E06B135E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64BC-855F-4467-9683-9AACC910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8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A44D-97E4-4EA4-A732-592E0ED84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55FB2-8725-4A4D-96CF-AA72A2EFE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B6534-DDEC-4783-8127-41E388C11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6711-A3B5-4E77-8705-4AAF1983E8A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C3917-1DEA-47FB-8696-958DCFBE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5AF25-4E28-4D8C-A34C-EC574761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64BC-855F-4467-9683-9AACC910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3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1858F-C71C-4F5A-B6D6-7830E1141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FB3D5-84D5-42F8-973A-DD45AE589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D130C-486A-4B7C-90D8-7A0C45687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6711-A3B5-4E77-8705-4AAF1983E8A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133EB-6374-4A44-A0E6-D17FAE5C2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8227-3B82-48C0-B15B-2EC5BE5E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64BC-855F-4467-9683-9AACC910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6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AE6CD-474B-4CF2-BA57-3EF33AE04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6FB77-637D-45CE-AB04-67ECFE83A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4EBF5-9819-43DA-B252-D57A7C78B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33B1F-DDC8-4119-96F5-6826C9242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6711-A3B5-4E77-8705-4AAF1983E8A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92BF-9760-4EC4-A640-CE1D226FB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BADF5-36F2-457A-9BA8-B8E342D0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64BC-855F-4467-9683-9AACC910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FC11-B061-4E68-85A9-3DC6782F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497C0-E53B-4E54-A781-BB227CFB0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3E18B-7827-4ABC-9E3E-9500889EC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23845-2146-4469-8DC1-F166D3C75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30997-D7DB-4754-BA3B-DAA93CEA5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709BEB-C53C-4658-B85C-11B24E273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6711-A3B5-4E77-8705-4AAF1983E8A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FE37C9-1C25-469C-99A2-F90C81EC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E57D12-A90C-4B7D-8F93-65C5BC94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64BC-855F-4467-9683-9AACC910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6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B04AC-3122-4262-B8C8-A20422A77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EDDB1-2044-4D82-92DE-971AF5958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6711-A3B5-4E77-8705-4AAF1983E8A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E062C-B176-48D6-93F5-D866EBF88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80CC6-45CE-472E-B5B5-E98142EE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64BC-855F-4467-9683-9AACC910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53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F0395A-3E25-4756-8A91-D1A1A26A5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6711-A3B5-4E77-8705-4AAF1983E8A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B631DD-3271-45AE-B562-7CBBAF3F1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F3D8A-013F-4CC8-80A4-FA2D95C7F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64BC-855F-4467-9683-9AACC910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5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3FEB-61CB-4448-A053-380B0DA1E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65875-C018-4B65-AE81-4D0E099E4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889F-0A4C-4CC1-9F2F-9B66C76A5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7FA99-1F20-4428-B78A-7684C1807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6711-A3B5-4E77-8705-4AAF1983E8A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A5D31-0B26-4150-ADE3-064D6BB0E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5099D-415D-4089-BB4B-29848A5C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64BC-855F-4467-9683-9AACC910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5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D55A2-5B0E-43B1-81A8-05670FED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C2B2EA-F3D5-4C01-88C6-FB7376D913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43CA-A03D-4C29-A882-6982E5C5F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1D980-0B10-4F8B-8FA8-D03C31C6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6711-A3B5-4E77-8705-4AAF1983E8A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28053-D71B-414B-821B-D6F70326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42B71-4563-4C65-8D04-884D2EAD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64BC-855F-4467-9683-9AACC910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24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CE0D20-7A1F-499D-BFA7-14D02D668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ED277-1506-4ABA-B9A9-8729AB84F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9E51E-0711-4C63-896F-3806AF136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E6711-A3B5-4E77-8705-4AAF1983E8A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157F0-6797-472A-9D87-D9FF451E5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0FB4-BD06-4526-8E81-645563DDB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364BC-855F-4467-9683-9AACC910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5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5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3.mp4"/><Relationship Id="rId11" Type="http://schemas.openxmlformats.org/officeDocument/2006/relationships/image" Target="../media/image68.png"/><Relationship Id="rId5" Type="http://schemas.microsoft.com/office/2007/relationships/media" Target="../media/media3.mp4"/><Relationship Id="rId10" Type="http://schemas.openxmlformats.org/officeDocument/2006/relationships/image" Target="../media/image76.png"/><Relationship Id="rId4" Type="http://schemas.openxmlformats.org/officeDocument/2006/relationships/video" Target="../media/media5.mp4"/><Relationship Id="rId9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167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658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451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219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446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375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988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136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393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936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nar_lander_unshielded">
            <a:hlinkClick r:id="" action="ppaction://media"/>
            <a:extLst>
              <a:ext uri="{FF2B5EF4-FFF2-40B4-BE49-F238E27FC236}">
                <a16:creationId xmlns:a16="http://schemas.microsoft.com/office/drawing/2014/main" id="{88751EFA-3717-40F7-B300-C8E1EF2ECA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 end="3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364" y="1710267"/>
            <a:ext cx="4521201" cy="3014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lunar_lander_shielded">
            <a:hlinkClick r:id="" action="ppaction://media"/>
            <a:extLst>
              <a:ext uri="{FF2B5EF4-FFF2-40B4-BE49-F238E27FC236}">
                <a16:creationId xmlns:a16="http://schemas.microsoft.com/office/drawing/2014/main" id="{E5CAA1CB-3DFA-4433-8ECB-D7ED56CD12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000" end="1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0437" y="1710267"/>
            <a:ext cx="4521201" cy="3014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701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782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727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800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59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772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282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485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510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58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255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964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086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763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260986-7633-4807-9F96-4D770F49A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05" y="1783736"/>
            <a:ext cx="5083208" cy="44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13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B799F5-CE5C-44E3-9031-208B9DB1C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05" y="1783736"/>
            <a:ext cx="5083208" cy="44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43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EAEF7-33F2-44AF-A59E-C43B758C7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05" y="1783736"/>
            <a:ext cx="5083208" cy="44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2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572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9291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573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518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878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4746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650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6158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986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224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402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835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0813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869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7219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330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6334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935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0608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7391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990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4928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0804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05BC7-C52F-49E5-BFAC-B242B2D0A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7" y="2175933"/>
            <a:ext cx="4635500" cy="3090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9730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09F71D-1B22-48DC-9E50-BAEBDA1D9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7" y="2175933"/>
            <a:ext cx="4635500" cy="3090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52108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F9E0CB-9F4D-4853-8B41-D5B066C62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4" y="1898614"/>
            <a:ext cx="2103120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22671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6B2ED-3F6D-465B-AD0D-FDC6751B6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4" y="1898614"/>
            <a:ext cx="2103120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D9B6A-8CE7-4AD8-A986-5EA818999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46" y="1898614"/>
            <a:ext cx="2103120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834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409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306BD-BB90-4672-928F-68AC80C80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46" y="1898614"/>
            <a:ext cx="2103120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2F135-44B7-439E-9A9C-A09051072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4" y="1898614"/>
            <a:ext cx="2103120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ED5918-0C8B-47CA-AC73-BF6B042ED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19" y="1898614"/>
            <a:ext cx="2103120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30132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EB385B-59CB-4E22-94FE-316F91E39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19" y="1898614"/>
            <a:ext cx="2103120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24E2BA-EB33-4CD1-8D16-365DA3E5B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46" y="1898614"/>
            <a:ext cx="2103120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890475-FF31-44A8-8C87-2009F40E9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4" y="1898614"/>
            <a:ext cx="2103120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0158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2EBD01-3BF6-4C77-896E-DD34CF64F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19" y="1898614"/>
            <a:ext cx="2103120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E0C19-F6AE-4BAA-ADB9-CF1619616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46" y="1898614"/>
            <a:ext cx="2103120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58682-6F76-40C1-B62A-90AE14B16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4" y="1898614"/>
            <a:ext cx="2103120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low-3x">
            <a:hlinkClick r:id="" action="ppaction://media"/>
            <a:extLst>
              <a:ext uri="{FF2B5EF4-FFF2-40B4-BE49-F238E27FC236}">
                <a16:creationId xmlns:a16="http://schemas.microsoft.com/office/drawing/2014/main" id="{6B065826-16B6-4821-B198-B8D5D9A60D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75250" y="1898614"/>
            <a:ext cx="2103120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D837F4-B0AB-4769-9085-85360E603605}"/>
              </a:ext>
            </a:extLst>
          </p:cNvPr>
          <p:cNvSpPr txBox="1"/>
          <p:nvPr/>
        </p:nvSpPr>
        <p:spPr>
          <a:xfrm>
            <a:off x="9575250" y="1409357"/>
            <a:ext cx="2103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`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3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x </a:t>
            </a:r>
            <a:r>
              <a:rPr lang="en-US" sz="2000" spc="-1000" dirty="0">
                <a:solidFill>
                  <a:schemeClr val="bg1">
                    <a:lumMod val="50000"/>
                  </a:schemeClr>
                </a:solidFill>
              </a:rPr>
              <a:t>▸▸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823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632064-F7B9-4D8B-ADE9-1D04F1684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595" y="1659480"/>
            <a:ext cx="2322274" cy="270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5CFA5-0770-4ACF-AF45-6C1623E38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28" y="1659480"/>
            <a:ext cx="2322274" cy="270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5311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7708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4600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igh">
            <a:hlinkClick r:id="" action="ppaction://media"/>
            <a:extLst>
              <a:ext uri="{FF2B5EF4-FFF2-40B4-BE49-F238E27FC236}">
                <a16:creationId xmlns:a16="http://schemas.microsoft.com/office/drawing/2014/main" id="{C0C73FB7-139C-42A7-B055-4F351CC5B8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38402" y="1248508"/>
            <a:ext cx="2682240" cy="4023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unshielded-3x">
            <a:hlinkClick r:id="" action="ppaction://media"/>
            <a:extLst>
              <a:ext uri="{FF2B5EF4-FFF2-40B4-BE49-F238E27FC236}">
                <a16:creationId xmlns:a16="http://schemas.microsoft.com/office/drawing/2014/main" id="{00459C37-72F3-4AC3-8C84-A72331DBDF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2531" y="1248508"/>
            <a:ext cx="2682240" cy="4023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low-3x">
            <a:hlinkClick r:id="" action="ppaction://media"/>
            <a:extLst>
              <a:ext uri="{FF2B5EF4-FFF2-40B4-BE49-F238E27FC236}">
                <a16:creationId xmlns:a16="http://schemas.microsoft.com/office/drawing/2014/main" id="{C4C0DFB3-3E92-41FB-8578-DF45E873AF5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56053" y="1248508"/>
            <a:ext cx="2682240" cy="4023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D85DA0-C6F8-47DF-AA0E-C7AFABDAE9B2}"/>
              </a:ext>
            </a:extLst>
          </p:cNvPr>
          <p:cNvSpPr txBox="1"/>
          <p:nvPr/>
        </p:nvSpPr>
        <p:spPr>
          <a:xfrm>
            <a:off x="-479670" y="4871758"/>
            <a:ext cx="2103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`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3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x </a:t>
            </a:r>
            <a:r>
              <a:rPr lang="en-US" sz="2000" spc="-1000" dirty="0">
                <a:solidFill>
                  <a:schemeClr val="bg1">
                    <a:lumMod val="50000"/>
                  </a:schemeClr>
                </a:solidFill>
              </a:rPr>
              <a:t>▸▸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117F75-C39C-40E0-9082-3E8D13174E05}"/>
              </a:ext>
            </a:extLst>
          </p:cNvPr>
          <p:cNvSpPr txBox="1"/>
          <p:nvPr/>
        </p:nvSpPr>
        <p:spPr>
          <a:xfrm>
            <a:off x="3279225" y="4871758"/>
            <a:ext cx="2103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`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3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x </a:t>
            </a:r>
            <a:r>
              <a:rPr lang="en-US" sz="2000" spc="-1000" dirty="0">
                <a:solidFill>
                  <a:schemeClr val="bg1">
                    <a:lumMod val="50000"/>
                  </a:schemeClr>
                </a:solidFill>
              </a:rPr>
              <a:t>▸▸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44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8076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5293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774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4272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27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7303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6004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5956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378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9566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5583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7637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2431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65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6762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3213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9366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1749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8232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2053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0053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8245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5441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ctory_bot">
            <a:hlinkClick r:id="" action="ppaction://media"/>
            <a:extLst>
              <a:ext uri="{FF2B5EF4-FFF2-40B4-BE49-F238E27FC236}">
                <a16:creationId xmlns:a16="http://schemas.microsoft.com/office/drawing/2014/main" id="{E650201F-A837-4953-8260-045F841667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609" b="11625"/>
          <a:stretch/>
        </p:blipFill>
        <p:spPr>
          <a:xfrm>
            <a:off x="2611647" y="1846055"/>
            <a:ext cx="6968705" cy="3709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4E3790-3566-4BBB-A35D-497D07683990}"/>
              </a:ext>
            </a:extLst>
          </p:cNvPr>
          <p:cNvSpPr txBox="1"/>
          <p:nvPr/>
        </p:nvSpPr>
        <p:spPr>
          <a:xfrm>
            <a:off x="5550762" y="6309348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https://</a:t>
            </a:r>
            <a:r>
              <a:rPr lang="en-US" sz="1200" dirty="0">
                <a:solidFill>
                  <a:srgbClr val="FFB954"/>
                </a:solidFill>
                <a:latin typeface="Kristen ITC" panose="03050502040202030202" pitchFamily="66" charset="0"/>
              </a:rPr>
              <a:t>marg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.mpi-sws.org</a:t>
            </a:r>
          </a:p>
        </p:txBody>
      </p:sp>
    </p:spTree>
    <p:extLst>
      <p:ext uri="{BB962C8B-B14F-4D97-AF65-F5344CB8AC3E}">
        <p14:creationId xmlns:p14="http://schemas.microsoft.com/office/powerpoint/2010/main" val="260063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9687F0-F228-4DEC-99B3-A5D48D8FE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18" y="1861308"/>
            <a:ext cx="2868567" cy="2868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C115C-1E40-473A-99FD-E77F9C266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12" y="1861306"/>
            <a:ext cx="2868567" cy="2868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B52EF1-B70E-4AF0-AC66-0D7E9C3A1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06" y="1861307"/>
            <a:ext cx="2868567" cy="2868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643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6530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3A99B9-DB4C-45B1-A2C1-63F6E1430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8" y="1659467"/>
            <a:ext cx="5373512" cy="4030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2237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Widescreen</PresentationFormat>
  <Paragraphs>4</Paragraphs>
  <Slides>90</Slides>
  <Notes>0</Notes>
  <HiddenSlides>5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5" baseType="lpstr">
      <vt:lpstr>Arial</vt:lpstr>
      <vt:lpstr>Calibri</vt:lpstr>
      <vt:lpstr>Calibri Light</vt:lpstr>
      <vt:lpstr>Kristen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ms004533@mslic.uni-kl.de</dc:creator>
  <cp:lastModifiedBy>ms004533@mslic.uni-kl.de</cp:lastModifiedBy>
  <cp:revision>19</cp:revision>
  <dcterms:created xsi:type="dcterms:W3CDTF">2026-05-26T20:58:14Z</dcterms:created>
  <dcterms:modified xsi:type="dcterms:W3CDTF">2026-05-29T09:53:54Z</dcterms:modified>
</cp:coreProperties>
</file>